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5" r:id="rId3"/>
    <p:sldId id="257" r:id="rId4"/>
    <p:sldId id="261" r:id="rId5"/>
    <p:sldId id="262" r:id="rId6"/>
    <p:sldId id="260" r:id="rId7"/>
    <p:sldId id="263" r:id="rId8"/>
    <p:sldId id="258" r:id="rId9"/>
    <p:sldId id="259" r:id="rId10"/>
    <p:sldId id="264" r:id="rId11"/>
    <p:sldId id="266" r:id="rId12"/>
    <p:sldId id="267" r:id="rId13"/>
    <p:sldId id="268" r:id="rId14"/>
    <p:sldId id="269" r:id="rId15"/>
    <p:sldId id="279" r:id="rId16"/>
    <p:sldId id="270" r:id="rId17"/>
    <p:sldId id="271" r:id="rId18"/>
    <p:sldId id="280" r:id="rId19"/>
    <p:sldId id="274" r:id="rId20"/>
    <p:sldId id="278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5" autoAdjust="0"/>
    <p:restoredTop sz="94660"/>
  </p:normalViewPr>
  <p:slideViewPr>
    <p:cSldViewPr>
      <p:cViewPr>
        <p:scale>
          <a:sx n="75" d="100"/>
          <a:sy n="75" d="100"/>
        </p:scale>
        <p:origin x="-1014" y="-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F4C56-0BD1-4C80-ACC6-8D25BD2899CF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58E4E-692C-4C5A-AE79-33009ABF95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71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F58E4E-692C-4C5A-AE79-33009ABF95A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661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323850" y="836613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BFBB7"/>
                </a:solidFill>
              </a:rPr>
              <a:t>   ***  Зимние    фантазии  ***</a:t>
            </a:r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1" y="2708275"/>
            <a:ext cx="6696744" cy="1152773"/>
          </a:xfrm>
        </p:spPr>
        <p:txBody>
          <a:bodyPr/>
          <a:lstStyle/>
          <a:p>
            <a:r>
              <a:rPr lang="ru-RU" sz="2800" dirty="0" smtClean="0"/>
              <a:t>Группа №7   воспитатель КОВАЛЕНКО</a:t>
            </a:r>
            <a:r>
              <a:rPr lang="en-US" sz="2800" dirty="0" smtClean="0"/>
              <a:t> </a:t>
            </a:r>
            <a:r>
              <a:rPr lang="ru-RU" sz="2800" dirty="0" smtClean="0"/>
              <a:t> М.В.</a:t>
            </a:r>
            <a:r>
              <a:rPr lang="en-US" sz="2800" dirty="0" smtClean="0"/>
              <a:t> 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3736421" cy="452596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9760"/>
            <a:ext cx="3613579" cy="510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570123" cy="4575621"/>
          </a:xfrm>
        </p:spPr>
      </p:pic>
    </p:spTree>
    <p:extLst>
      <p:ext uri="{BB962C8B-B14F-4D97-AF65-F5344CB8AC3E}">
        <p14:creationId xmlns:p14="http://schemas.microsoft.com/office/powerpoint/2010/main" val="327289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912329" cy="4813943"/>
          </a:xfrm>
        </p:spPr>
      </p:pic>
    </p:spTree>
    <p:extLst>
      <p:ext uri="{BB962C8B-B14F-4D97-AF65-F5344CB8AC3E}">
        <p14:creationId xmlns:p14="http://schemas.microsoft.com/office/powerpoint/2010/main" val="15620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992" y="1052736"/>
            <a:ext cx="6336704" cy="4752528"/>
          </a:xfrm>
        </p:spPr>
      </p:pic>
    </p:spTree>
    <p:extLst>
      <p:ext uri="{BB962C8B-B14F-4D97-AF65-F5344CB8AC3E}">
        <p14:creationId xmlns:p14="http://schemas.microsoft.com/office/powerpoint/2010/main" val="379442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908720"/>
            <a:ext cx="6696744" cy="5022558"/>
          </a:xfrm>
        </p:spPr>
      </p:pic>
    </p:spTree>
    <p:extLst>
      <p:ext uri="{BB962C8B-B14F-4D97-AF65-F5344CB8AC3E}">
        <p14:creationId xmlns:p14="http://schemas.microsoft.com/office/powerpoint/2010/main" val="3803829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68760"/>
            <a:ext cx="6400039" cy="4800029"/>
          </a:xfrm>
        </p:spPr>
      </p:pic>
    </p:spTree>
    <p:extLst>
      <p:ext uri="{BB962C8B-B14F-4D97-AF65-F5344CB8AC3E}">
        <p14:creationId xmlns:p14="http://schemas.microsoft.com/office/powerpoint/2010/main" val="1821161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24744"/>
            <a:ext cx="6688071" cy="5016053"/>
          </a:xfrm>
        </p:spPr>
      </p:pic>
    </p:spTree>
    <p:extLst>
      <p:ext uri="{BB962C8B-B14F-4D97-AF65-F5344CB8AC3E}">
        <p14:creationId xmlns:p14="http://schemas.microsoft.com/office/powerpoint/2010/main" val="370980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Снеговичок</a:t>
            </a: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2000" dirty="0"/>
              <a:t>Он не мал и не велик,</a:t>
            </a:r>
            <a:br>
              <a:rPr lang="ru-RU" sz="2000" dirty="0"/>
            </a:br>
            <a:r>
              <a:rPr lang="ru-RU" sz="2000" dirty="0"/>
              <a:t>Снежно белый </a:t>
            </a:r>
            <a:r>
              <a:rPr lang="ru-RU" sz="2000" b="1" dirty="0"/>
              <a:t>снеговик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У него морковкой нос,</a:t>
            </a:r>
            <a:br>
              <a:rPr lang="ru-RU" sz="2000" dirty="0"/>
            </a:br>
            <a:r>
              <a:rPr lang="ru-RU" sz="2000" dirty="0"/>
              <a:t>Очень любит он </a:t>
            </a:r>
            <a:r>
              <a:rPr lang="ru-RU" sz="2000" dirty="0" smtClean="0"/>
              <a:t>мороз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5689600" cy="4267200"/>
          </a:xfrm>
        </p:spPr>
      </p:pic>
    </p:spTree>
    <p:extLst>
      <p:ext uri="{BB962C8B-B14F-4D97-AF65-F5344CB8AC3E}">
        <p14:creationId xmlns:p14="http://schemas.microsoft.com/office/powerpoint/2010/main" val="429099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052736"/>
            <a:ext cx="5929911" cy="4944045"/>
          </a:xfrm>
        </p:spPr>
      </p:pic>
    </p:spTree>
    <p:extLst>
      <p:ext uri="{BB962C8B-B14F-4D97-AF65-F5344CB8AC3E}">
        <p14:creationId xmlns:p14="http://schemas.microsoft.com/office/powerpoint/2010/main" val="601353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6208017" cy="4656013"/>
          </a:xfrm>
        </p:spPr>
      </p:pic>
    </p:spTree>
    <p:extLst>
      <p:ext uri="{BB962C8B-B14F-4D97-AF65-F5344CB8AC3E}">
        <p14:creationId xmlns:p14="http://schemas.microsoft.com/office/powerpoint/2010/main" val="125830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Новогодняя   открытка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44824"/>
            <a:ext cx="3240360" cy="4248471"/>
          </a:xfrm>
        </p:spPr>
      </p:pic>
      <p:sp>
        <p:nvSpPr>
          <p:cNvPr id="3" name="Прямоугольник 2"/>
          <p:cNvSpPr/>
          <p:nvPr/>
        </p:nvSpPr>
        <p:spPr>
          <a:xfrm>
            <a:off x="4932040" y="16288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,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38650" y="2636912"/>
            <a:ext cx="31017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FBFBB7"/>
                </a:solidFill>
              </a:rPr>
              <a:t>Висят на ветках шарики,</a:t>
            </a:r>
            <a:br>
              <a:rPr lang="ru-RU" sz="2400" dirty="0">
                <a:solidFill>
                  <a:srgbClr val="FBFBB7"/>
                </a:solidFill>
              </a:rPr>
            </a:br>
            <a:r>
              <a:rPr lang="ru-RU" sz="2400" dirty="0">
                <a:solidFill>
                  <a:srgbClr val="FBFBB7"/>
                </a:solidFill>
              </a:rPr>
              <a:t>Волшебные фонарики</a:t>
            </a:r>
            <a:r>
              <a:rPr lang="ru-RU" sz="2400" dirty="0"/>
              <a:t>, </a:t>
            </a:r>
            <a:br>
              <a:rPr lang="ru-RU" sz="2400" dirty="0"/>
            </a:br>
            <a:r>
              <a:rPr lang="ru-RU" sz="2400" dirty="0">
                <a:solidFill>
                  <a:srgbClr val="FBFBB7"/>
                </a:solidFill>
              </a:rPr>
              <a:t>И бусы и снежинки,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FBFBB7"/>
                </a:solidFill>
              </a:rPr>
              <a:t>И голубые льдинки</a:t>
            </a:r>
          </a:p>
        </p:txBody>
      </p:sp>
    </p:spTree>
    <p:extLst>
      <p:ext uri="{BB962C8B-B14F-4D97-AF65-F5344CB8AC3E}">
        <p14:creationId xmlns:p14="http://schemas.microsoft.com/office/powerpoint/2010/main" val="425903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31188"/>
            <a:ext cx="6120680" cy="5906123"/>
          </a:xfrm>
        </p:spPr>
      </p:pic>
    </p:spTree>
    <p:extLst>
      <p:ext uri="{BB962C8B-B14F-4D97-AF65-F5344CB8AC3E}">
        <p14:creationId xmlns:p14="http://schemas.microsoft.com/office/powerpoint/2010/main" val="311759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 новым  Годом 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40768"/>
            <a:ext cx="6624736" cy="5129612"/>
          </a:xfrm>
        </p:spPr>
      </p:pic>
    </p:spTree>
    <p:extLst>
      <p:ext uri="{BB962C8B-B14F-4D97-AF65-F5344CB8AC3E}">
        <p14:creationId xmlns:p14="http://schemas.microsoft.com/office/powerpoint/2010/main" val="24020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Изготовление  открытки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86917"/>
            <a:ext cx="6013152" cy="45098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Photoshop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99" y="1124744"/>
            <a:ext cx="6496049" cy="4872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324899"/>
            <a:ext cx="6229176" cy="46718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99" y="1124744"/>
            <a:ext cx="6496049" cy="4872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Вот какие мы молодцы!!!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454660"/>
            <a:ext cx="5975052" cy="45421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Photoshop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750" y="692696"/>
            <a:ext cx="6551176" cy="53040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Photoshop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Ледяные   игрушки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1270893"/>
            <a:ext cx="6301184" cy="4725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GoldNight</Template>
  <TotalTime>153</TotalTime>
  <Words>30</Words>
  <Application>Microsoft Office PowerPoint</Application>
  <PresentationFormat>Экран (4:3)</PresentationFormat>
  <Paragraphs>11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GoldNight</vt:lpstr>
      <vt:lpstr>   ***  Зимние    фантазии  ***</vt:lpstr>
      <vt:lpstr>Новогодняя   открытка</vt:lpstr>
      <vt:lpstr>Изготовление  открытки</vt:lpstr>
      <vt:lpstr>Презентация PowerPoint</vt:lpstr>
      <vt:lpstr>Презентация PowerPoint</vt:lpstr>
      <vt:lpstr>Презентация PowerPoint</vt:lpstr>
      <vt:lpstr>Вот какие мы молодцы!!!</vt:lpstr>
      <vt:lpstr>Презентация PowerPoint</vt:lpstr>
      <vt:lpstr>Ледяные   игрушки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Снеговичок  Он не мал и не велик, Снежно белый снеговик. У него морковкой нос, Очень любит он мороз</vt:lpstr>
      <vt:lpstr>Презентация PowerPoint</vt:lpstr>
      <vt:lpstr>Презентация PowerPoint</vt:lpstr>
      <vt:lpstr>Презентация PowerPoint</vt:lpstr>
      <vt:lpstr>С  новым  Годом 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Новогоднее  рукоделие</dc:title>
  <dc:creator>Paradise</dc:creator>
  <cp:lastModifiedBy>PC</cp:lastModifiedBy>
  <cp:revision>21</cp:revision>
  <dcterms:created xsi:type="dcterms:W3CDTF">2012-01-11T09:11:39Z</dcterms:created>
  <dcterms:modified xsi:type="dcterms:W3CDTF">2013-01-13T10:20:35Z</dcterms:modified>
</cp:coreProperties>
</file>