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B94D7-23D7-4F77-AC9D-22A66F10D01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99FE8CE8-6898-4F43-B586-F6BD9E14CC62}">
      <dgm:prSet custT="1"/>
      <dgm:spPr/>
      <dgm:t>
        <a:bodyPr/>
        <a:lstStyle/>
        <a:p>
          <a:pPr marR="0" algn="ctr" rtl="0"/>
          <a:r>
            <a:rPr lang="ru-RU" sz="3600" b="1" u="sng" baseline="0" dirty="0" smtClean="0">
              <a:latin typeface="Calibri"/>
            </a:rPr>
            <a:t>Особо охраняемые природные территории</a:t>
          </a:r>
        </a:p>
      </dgm:t>
    </dgm:pt>
    <dgm:pt modelId="{94CF21FD-D039-4FB6-A78C-BB3924A61C30}" type="parTrans" cxnId="{E3ADE2A8-2C97-4768-8621-07BE065A3BE0}">
      <dgm:prSet/>
      <dgm:spPr/>
      <dgm:t>
        <a:bodyPr/>
        <a:lstStyle/>
        <a:p>
          <a:endParaRPr lang="ru-RU"/>
        </a:p>
      </dgm:t>
    </dgm:pt>
    <dgm:pt modelId="{B82E7309-1EE7-486A-A10D-82C8CC52C20E}" type="sibTrans" cxnId="{E3ADE2A8-2C97-4768-8621-07BE065A3BE0}">
      <dgm:prSet/>
      <dgm:spPr/>
      <dgm:t>
        <a:bodyPr/>
        <a:lstStyle/>
        <a:p>
          <a:endParaRPr lang="ru-RU"/>
        </a:p>
      </dgm:t>
    </dgm:pt>
    <dgm:pt modelId="{2BBDC734-2713-4BA5-BDB2-53CC898CE0B6}">
      <dgm:prSet custT="1"/>
      <dgm:spPr/>
      <dgm:t>
        <a:bodyPr/>
        <a:lstStyle/>
        <a:p>
          <a:pPr marR="0" algn="ctr" rtl="0"/>
          <a:r>
            <a:rPr lang="ru-RU" sz="4000" b="1" baseline="0" dirty="0" smtClean="0">
              <a:latin typeface="Calibri"/>
            </a:rPr>
            <a:t>Заповедники</a:t>
          </a:r>
          <a:endParaRPr lang="ru-RU" sz="4000" dirty="0" smtClean="0"/>
        </a:p>
      </dgm:t>
    </dgm:pt>
    <dgm:pt modelId="{1BA2B188-1E66-4B8C-95B0-35E02F413E34}" type="parTrans" cxnId="{823C7B78-DE4C-4BEA-A467-F681314D8E65}">
      <dgm:prSet/>
      <dgm:spPr/>
      <dgm:t>
        <a:bodyPr/>
        <a:lstStyle/>
        <a:p>
          <a:endParaRPr lang="ru-RU"/>
        </a:p>
      </dgm:t>
    </dgm:pt>
    <dgm:pt modelId="{C729EA23-7F32-4E72-B3A2-4EEB90B268F2}" type="sibTrans" cxnId="{823C7B78-DE4C-4BEA-A467-F681314D8E65}">
      <dgm:prSet/>
      <dgm:spPr/>
      <dgm:t>
        <a:bodyPr/>
        <a:lstStyle/>
        <a:p>
          <a:endParaRPr lang="ru-RU"/>
        </a:p>
      </dgm:t>
    </dgm:pt>
    <dgm:pt modelId="{C2D4FB6A-0E91-4968-9CDF-0EEA5DFC7579}">
      <dgm:prSet custT="1"/>
      <dgm:spPr/>
      <dgm:t>
        <a:bodyPr/>
        <a:lstStyle/>
        <a:p>
          <a:pPr marR="0" algn="ctr" rtl="0"/>
          <a:r>
            <a:rPr lang="ru-RU" sz="4000" b="1" baseline="0" dirty="0" err="1" smtClean="0">
              <a:latin typeface="Calibri"/>
            </a:rPr>
            <a:t>Заказ-ники</a:t>
          </a:r>
          <a:endParaRPr lang="ru-RU" sz="4000" dirty="0" smtClean="0"/>
        </a:p>
      </dgm:t>
    </dgm:pt>
    <dgm:pt modelId="{7103F94A-6224-4D3A-BA0D-0DA4E99AA2FD}" type="parTrans" cxnId="{314ED434-EB5A-47ED-8E9A-6F759EA5747F}">
      <dgm:prSet/>
      <dgm:spPr/>
      <dgm:t>
        <a:bodyPr/>
        <a:lstStyle/>
        <a:p>
          <a:endParaRPr lang="ru-RU"/>
        </a:p>
      </dgm:t>
    </dgm:pt>
    <dgm:pt modelId="{0C21F6E9-7A8E-431A-B1FA-70A8977E4185}" type="sibTrans" cxnId="{314ED434-EB5A-47ED-8E9A-6F759EA5747F}">
      <dgm:prSet/>
      <dgm:spPr/>
      <dgm:t>
        <a:bodyPr/>
        <a:lstStyle/>
        <a:p>
          <a:endParaRPr lang="ru-RU"/>
        </a:p>
      </dgm:t>
    </dgm:pt>
    <dgm:pt modelId="{AC182485-12D0-46E2-892F-0923F5BEEEA7}">
      <dgm:prSet custT="1"/>
      <dgm:spPr/>
      <dgm:t>
        <a:bodyPr/>
        <a:lstStyle/>
        <a:p>
          <a:pPr marR="0" algn="l" rtl="0"/>
          <a:r>
            <a:rPr lang="ru-RU" sz="2200" baseline="0" dirty="0" smtClean="0">
              <a:latin typeface="Calibri"/>
            </a:rPr>
            <a:t> </a:t>
          </a:r>
          <a:r>
            <a:rPr lang="ru-RU" sz="2000" b="1" baseline="0" dirty="0" err="1" smtClean="0">
              <a:latin typeface="Calibri"/>
            </a:rPr>
            <a:t>Национальн</a:t>
          </a:r>
          <a:r>
            <a:rPr lang="ru-RU" sz="2000" b="1" baseline="0" dirty="0" smtClean="0">
              <a:latin typeface="Calibri"/>
            </a:rPr>
            <a:t>. </a:t>
          </a:r>
          <a:r>
            <a:rPr lang="ru-RU" sz="2000" b="1" baseline="0" dirty="0" err="1" smtClean="0">
              <a:latin typeface="Calibri"/>
            </a:rPr>
            <a:t>природн</a:t>
          </a:r>
          <a:r>
            <a:rPr lang="ru-RU" sz="2000" b="1" baseline="0" dirty="0" smtClean="0">
              <a:latin typeface="Calibri"/>
            </a:rPr>
            <a:t>. парки</a:t>
          </a:r>
          <a:endParaRPr lang="ru-RU" sz="2000" dirty="0" smtClean="0"/>
        </a:p>
      </dgm:t>
    </dgm:pt>
    <dgm:pt modelId="{3217100C-2710-4E45-AC0F-7B98181A3DA1}" type="parTrans" cxnId="{6F11231E-5CC5-4716-9ED2-BDB847D0D3E3}">
      <dgm:prSet/>
      <dgm:spPr/>
      <dgm:t>
        <a:bodyPr/>
        <a:lstStyle/>
        <a:p>
          <a:endParaRPr lang="ru-RU"/>
        </a:p>
      </dgm:t>
    </dgm:pt>
    <dgm:pt modelId="{AE3FC4E3-4C68-48A9-B204-1AED69E1421C}" type="sibTrans" cxnId="{6F11231E-5CC5-4716-9ED2-BDB847D0D3E3}">
      <dgm:prSet/>
      <dgm:spPr/>
      <dgm:t>
        <a:bodyPr/>
        <a:lstStyle/>
        <a:p>
          <a:endParaRPr lang="ru-RU"/>
        </a:p>
      </dgm:t>
    </dgm:pt>
    <dgm:pt modelId="{4FB5FBBD-5D72-4395-A290-7FB123A7CC99}">
      <dgm:prSet/>
      <dgm:spPr/>
      <dgm:t>
        <a:bodyPr/>
        <a:lstStyle/>
        <a:p>
          <a:pPr marR="0" algn="l" rtl="0"/>
          <a:r>
            <a:rPr lang="ru-RU" b="1" baseline="0" smtClean="0">
              <a:latin typeface="Calibri"/>
            </a:rPr>
            <a:t>Памятники культур</a:t>
          </a:r>
          <a:endParaRPr lang="ru-RU" smtClean="0"/>
        </a:p>
      </dgm:t>
    </dgm:pt>
    <dgm:pt modelId="{32456C43-77AA-4F98-BAF5-20934FAF546F}" type="parTrans" cxnId="{04672505-4029-4A73-ACA8-5780A9781B4B}">
      <dgm:prSet/>
      <dgm:spPr/>
      <dgm:t>
        <a:bodyPr/>
        <a:lstStyle/>
        <a:p>
          <a:endParaRPr lang="ru-RU"/>
        </a:p>
      </dgm:t>
    </dgm:pt>
    <dgm:pt modelId="{942E2BC9-6E74-4E6E-92D6-CBAB44D61B10}" type="sibTrans" cxnId="{04672505-4029-4A73-ACA8-5780A9781B4B}">
      <dgm:prSet/>
      <dgm:spPr/>
      <dgm:t>
        <a:bodyPr/>
        <a:lstStyle/>
        <a:p>
          <a:endParaRPr lang="ru-RU"/>
        </a:p>
      </dgm:t>
    </dgm:pt>
    <dgm:pt modelId="{782DDC80-C68F-4180-8A23-1B95ABCB5E02}" type="pres">
      <dgm:prSet presAssocID="{FCDB94D7-23D7-4F77-AC9D-22A66F10D01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6619107-B535-4DF8-AC16-AE83082D008F}" type="pres">
      <dgm:prSet presAssocID="{99FE8CE8-6898-4F43-B586-F6BD9E14CC62}" presName="hierRoot1" presStyleCnt="0">
        <dgm:presLayoutVars>
          <dgm:hierBranch/>
        </dgm:presLayoutVars>
      </dgm:prSet>
      <dgm:spPr/>
    </dgm:pt>
    <dgm:pt modelId="{69313DC8-4CF4-4B44-9DC7-C38A5020E800}" type="pres">
      <dgm:prSet presAssocID="{99FE8CE8-6898-4F43-B586-F6BD9E14CC62}" presName="rootComposite1" presStyleCnt="0"/>
      <dgm:spPr/>
    </dgm:pt>
    <dgm:pt modelId="{AB213FC1-6285-4F77-8EDA-7F9B96B4272E}" type="pres">
      <dgm:prSet presAssocID="{99FE8CE8-6898-4F43-B586-F6BD9E14CC62}" presName="rootText1" presStyleLbl="node0" presStyleIdx="0" presStyleCnt="1" custScaleX="342353" custLinFactNeighborX="38974" custLinFactNeighborY="-18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E7F452-E4C0-4F9F-9C25-06AF56905D8C}" type="pres">
      <dgm:prSet presAssocID="{99FE8CE8-6898-4F43-B586-F6BD9E14CC6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7C1AA1E-A3E6-4800-AD8D-D7221506F0B8}" type="pres">
      <dgm:prSet presAssocID="{99FE8CE8-6898-4F43-B586-F6BD9E14CC62}" presName="hierChild2" presStyleCnt="0"/>
      <dgm:spPr/>
    </dgm:pt>
    <dgm:pt modelId="{6C0DD569-7CED-491D-BD82-B240E3D490C8}" type="pres">
      <dgm:prSet presAssocID="{1BA2B188-1E66-4B8C-95B0-35E02F413E34}" presName="Name35" presStyleLbl="parChTrans1D2" presStyleIdx="0" presStyleCnt="4"/>
      <dgm:spPr/>
      <dgm:t>
        <a:bodyPr/>
        <a:lstStyle/>
        <a:p>
          <a:endParaRPr lang="ru-RU"/>
        </a:p>
      </dgm:t>
    </dgm:pt>
    <dgm:pt modelId="{B565FFDD-73F7-4F55-A714-98E153791108}" type="pres">
      <dgm:prSet presAssocID="{2BBDC734-2713-4BA5-BDB2-53CC898CE0B6}" presName="hierRoot2" presStyleCnt="0">
        <dgm:presLayoutVars>
          <dgm:hierBranch/>
        </dgm:presLayoutVars>
      </dgm:prSet>
      <dgm:spPr/>
    </dgm:pt>
    <dgm:pt modelId="{B4577A2A-E8B8-4427-9843-BF6CB5734B4A}" type="pres">
      <dgm:prSet presAssocID="{2BBDC734-2713-4BA5-BDB2-53CC898CE0B6}" presName="rootComposite" presStyleCnt="0"/>
      <dgm:spPr/>
    </dgm:pt>
    <dgm:pt modelId="{E0951D91-3513-43F8-B282-3B7F488E78E1}" type="pres">
      <dgm:prSet presAssocID="{2BBDC734-2713-4BA5-BDB2-53CC898CE0B6}" presName="rootText" presStyleLbl="node2" presStyleIdx="0" presStyleCnt="4" custScaleY="255798" custLinFactNeighborX="-240" custLinFactNeighborY="72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3F096C-FBDA-45D2-BDAC-D3000F4AA942}" type="pres">
      <dgm:prSet presAssocID="{2BBDC734-2713-4BA5-BDB2-53CC898CE0B6}" presName="rootConnector" presStyleLbl="node2" presStyleIdx="0" presStyleCnt="4"/>
      <dgm:spPr/>
      <dgm:t>
        <a:bodyPr/>
        <a:lstStyle/>
        <a:p>
          <a:endParaRPr lang="ru-RU"/>
        </a:p>
      </dgm:t>
    </dgm:pt>
    <dgm:pt modelId="{D3CC8976-E097-4770-B21D-3A38D808A2AB}" type="pres">
      <dgm:prSet presAssocID="{2BBDC734-2713-4BA5-BDB2-53CC898CE0B6}" presName="hierChild4" presStyleCnt="0"/>
      <dgm:spPr/>
    </dgm:pt>
    <dgm:pt modelId="{E698FD98-8278-4696-A99D-0FDF8426CC55}" type="pres">
      <dgm:prSet presAssocID="{2BBDC734-2713-4BA5-BDB2-53CC898CE0B6}" presName="hierChild5" presStyleCnt="0"/>
      <dgm:spPr/>
    </dgm:pt>
    <dgm:pt modelId="{6185D4CF-5C8E-4498-9F47-FC469B4699AE}" type="pres">
      <dgm:prSet presAssocID="{7103F94A-6224-4D3A-BA0D-0DA4E99AA2FD}" presName="Name35" presStyleLbl="parChTrans1D2" presStyleIdx="1" presStyleCnt="4"/>
      <dgm:spPr/>
      <dgm:t>
        <a:bodyPr/>
        <a:lstStyle/>
        <a:p>
          <a:endParaRPr lang="ru-RU"/>
        </a:p>
      </dgm:t>
    </dgm:pt>
    <dgm:pt modelId="{81B52C46-A7FF-40DF-9F85-926B7338ECDD}" type="pres">
      <dgm:prSet presAssocID="{C2D4FB6A-0E91-4968-9CDF-0EEA5DFC7579}" presName="hierRoot2" presStyleCnt="0">
        <dgm:presLayoutVars>
          <dgm:hierBranch/>
        </dgm:presLayoutVars>
      </dgm:prSet>
      <dgm:spPr/>
    </dgm:pt>
    <dgm:pt modelId="{C1536E53-D2C2-49DB-9428-D7614139E48B}" type="pres">
      <dgm:prSet presAssocID="{C2D4FB6A-0E91-4968-9CDF-0EEA5DFC7579}" presName="rootComposite" presStyleCnt="0"/>
      <dgm:spPr/>
    </dgm:pt>
    <dgm:pt modelId="{CF76A83B-1340-4305-8A0B-E620F96EE871}" type="pres">
      <dgm:prSet presAssocID="{C2D4FB6A-0E91-4968-9CDF-0EEA5DFC7579}" presName="rootText" presStyleLbl="node2" presStyleIdx="1" presStyleCnt="4" custScaleY="238488" custLinFactNeighborX="-4392" custLinFactNeighborY="63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48AB83-48A8-4347-8DE9-4F31F1A18971}" type="pres">
      <dgm:prSet presAssocID="{C2D4FB6A-0E91-4968-9CDF-0EEA5DFC7579}" presName="rootConnector" presStyleLbl="node2" presStyleIdx="1" presStyleCnt="4"/>
      <dgm:spPr/>
      <dgm:t>
        <a:bodyPr/>
        <a:lstStyle/>
        <a:p>
          <a:endParaRPr lang="ru-RU"/>
        </a:p>
      </dgm:t>
    </dgm:pt>
    <dgm:pt modelId="{415E4A9E-E5EF-4851-A9A4-7DCAA714EC72}" type="pres">
      <dgm:prSet presAssocID="{C2D4FB6A-0E91-4968-9CDF-0EEA5DFC7579}" presName="hierChild4" presStyleCnt="0"/>
      <dgm:spPr/>
    </dgm:pt>
    <dgm:pt modelId="{4A167C88-A085-4D70-95AA-2052B8CFD04B}" type="pres">
      <dgm:prSet presAssocID="{C2D4FB6A-0E91-4968-9CDF-0EEA5DFC7579}" presName="hierChild5" presStyleCnt="0"/>
      <dgm:spPr/>
    </dgm:pt>
    <dgm:pt modelId="{185CA3D3-1C5D-4811-9CE2-895C9485FCF6}" type="pres">
      <dgm:prSet presAssocID="{3217100C-2710-4E45-AC0F-7B98181A3DA1}" presName="Name35" presStyleLbl="parChTrans1D2" presStyleIdx="2" presStyleCnt="4"/>
      <dgm:spPr/>
      <dgm:t>
        <a:bodyPr/>
        <a:lstStyle/>
        <a:p>
          <a:endParaRPr lang="ru-RU"/>
        </a:p>
      </dgm:t>
    </dgm:pt>
    <dgm:pt modelId="{42A71313-D8E0-422E-9410-8215906AE464}" type="pres">
      <dgm:prSet presAssocID="{AC182485-12D0-46E2-892F-0923F5BEEEA7}" presName="hierRoot2" presStyleCnt="0">
        <dgm:presLayoutVars>
          <dgm:hierBranch/>
        </dgm:presLayoutVars>
      </dgm:prSet>
      <dgm:spPr/>
    </dgm:pt>
    <dgm:pt modelId="{FFF0C26E-A65E-4814-AA90-84748A555E74}" type="pres">
      <dgm:prSet presAssocID="{AC182485-12D0-46E2-892F-0923F5BEEEA7}" presName="rootComposite" presStyleCnt="0"/>
      <dgm:spPr/>
    </dgm:pt>
    <dgm:pt modelId="{2463733A-DCC0-439C-B5CA-7AF167623EEA}" type="pres">
      <dgm:prSet presAssocID="{AC182485-12D0-46E2-892F-0923F5BEEEA7}" presName="rootText" presStyleLbl="node2" presStyleIdx="2" presStyleCnt="4" custScaleY="273108" custLinFactNeighborX="-12871" custLinFactNeighborY="639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2AAB60-D9A9-495C-94FA-3093962234DE}" type="pres">
      <dgm:prSet presAssocID="{AC182485-12D0-46E2-892F-0923F5BEEEA7}" presName="rootConnector" presStyleLbl="node2" presStyleIdx="2" presStyleCnt="4"/>
      <dgm:spPr/>
      <dgm:t>
        <a:bodyPr/>
        <a:lstStyle/>
        <a:p>
          <a:endParaRPr lang="ru-RU"/>
        </a:p>
      </dgm:t>
    </dgm:pt>
    <dgm:pt modelId="{0472EFD4-04BE-4254-8115-08F96136A602}" type="pres">
      <dgm:prSet presAssocID="{AC182485-12D0-46E2-892F-0923F5BEEEA7}" presName="hierChild4" presStyleCnt="0"/>
      <dgm:spPr/>
    </dgm:pt>
    <dgm:pt modelId="{67153C7C-4719-41A0-82D2-DFFBF74AC593}" type="pres">
      <dgm:prSet presAssocID="{AC182485-12D0-46E2-892F-0923F5BEEEA7}" presName="hierChild5" presStyleCnt="0"/>
      <dgm:spPr/>
    </dgm:pt>
    <dgm:pt modelId="{25746B6F-E9CF-46B0-8550-455F3DAEF606}" type="pres">
      <dgm:prSet presAssocID="{32456C43-77AA-4F98-BAF5-20934FAF546F}" presName="Name35" presStyleLbl="parChTrans1D2" presStyleIdx="3" presStyleCnt="4"/>
      <dgm:spPr/>
      <dgm:t>
        <a:bodyPr/>
        <a:lstStyle/>
        <a:p>
          <a:endParaRPr lang="ru-RU"/>
        </a:p>
      </dgm:t>
    </dgm:pt>
    <dgm:pt modelId="{ADE1C179-DDA7-4192-9F6C-8EAF6248758D}" type="pres">
      <dgm:prSet presAssocID="{4FB5FBBD-5D72-4395-A290-7FB123A7CC99}" presName="hierRoot2" presStyleCnt="0">
        <dgm:presLayoutVars>
          <dgm:hierBranch/>
        </dgm:presLayoutVars>
      </dgm:prSet>
      <dgm:spPr/>
    </dgm:pt>
    <dgm:pt modelId="{AC7F7E9F-7D3B-4639-BF1B-53BF29567395}" type="pres">
      <dgm:prSet presAssocID="{4FB5FBBD-5D72-4395-A290-7FB123A7CC99}" presName="rootComposite" presStyleCnt="0"/>
      <dgm:spPr/>
    </dgm:pt>
    <dgm:pt modelId="{F5CEABE6-F771-41C8-8A61-6A9AB5089712}" type="pres">
      <dgm:prSet presAssocID="{4FB5FBBD-5D72-4395-A290-7FB123A7CC99}" presName="rootText" presStyleLbl="node2" presStyleIdx="3" presStyleCnt="4" custScaleY="263526" custLinFactNeighborX="-12695" custLinFactNeighborY="812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EF4B11-112A-4481-845D-CF7DE6E78585}" type="pres">
      <dgm:prSet presAssocID="{4FB5FBBD-5D72-4395-A290-7FB123A7CC99}" presName="rootConnector" presStyleLbl="node2" presStyleIdx="3" presStyleCnt="4"/>
      <dgm:spPr/>
      <dgm:t>
        <a:bodyPr/>
        <a:lstStyle/>
        <a:p>
          <a:endParaRPr lang="ru-RU"/>
        </a:p>
      </dgm:t>
    </dgm:pt>
    <dgm:pt modelId="{1126E88B-18BF-413C-885F-3368FC02F9C7}" type="pres">
      <dgm:prSet presAssocID="{4FB5FBBD-5D72-4395-A290-7FB123A7CC99}" presName="hierChild4" presStyleCnt="0"/>
      <dgm:spPr/>
    </dgm:pt>
    <dgm:pt modelId="{AD96EB30-D7AF-4882-9248-F884F1B60D80}" type="pres">
      <dgm:prSet presAssocID="{4FB5FBBD-5D72-4395-A290-7FB123A7CC99}" presName="hierChild5" presStyleCnt="0"/>
      <dgm:spPr/>
    </dgm:pt>
    <dgm:pt modelId="{7C472494-62BC-4C89-B1AF-FE9BEEE08217}" type="pres">
      <dgm:prSet presAssocID="{99FE8CE8-6898-4F43-B586-F6BD9E14CC62}" presName="hierChild3" presStyleCnt="0"/>
      <dgm:spPr/>
    </dgm:pt>
  </dgm:ptLst>
  <dgm:cxnLst>
    <dgm:cxn modelId="{C9A2F604-C58C-48A7-91B4-C163A7A957C3}" type="presOf" srcId="{4FB5FBBD-5D72-4395-A290-7FB123A7CC99}" destId="{F5EF4B11-112A-4481-845D-CF7DE6E78585}" srcOrd="1" destOrd="0" presId="urn:microsoft.com/office/officeart/2005/8/layout/orgChart1"/>
    <dgm:cxn modelId="{E3ADE2A8-2C97-4768-8621-07BE065A3BE0}" srcId="{FCDB94D7-23D7-4F77-AC9D-22A66F10D01C}" destId="{99FE8CE8-6898-4F43-B586-F6BD9E14CC62}" srcOrd="0" destOrd="0" parTransId="{94CF21FD-D039-4FB6-A78C-BB3924A61C30}" sibTransId="{B82E7309-1EE7-486A-A10D-82C8CC52C20E}"/>
    <dgm:cxn modelId="{7E770DF7-54B9-40A3-BA05-0B0F5B308593}" type="presOf" srcId="{FCDB94D7-23D7-4F77-AC9D-22A66F10D01C}" destId="{782DDC80-C68F-4180-8A23-1B95ABCB5E02}" srcOrd="0" destOrd="0" presId="urn:microsoft.com/office/officeart/2005/8/layout/orgChart1"/>
    <dgm:cxn modelId="{6B34F50B-24C8-4D0E-929D-91A6E8AFE28C}" type="presOf" srcId="{C2D4FB6A-0E91-4968-9CDF-0EEA5DFC7579}" destId="{0F48AB83-48A8-4347-8DE9-4F31F1A18971}" srcOrd="1" destOrd="0" presId="urn:microsoft.com/office/officeart/2005/8/layout/orgChart1"/>
    <dgm:cxn modelId="{04672505-4029-4A73-ACA8-5780A9781B4B}" srcId="{99FE8CE8-6898-4F43-B586-F6BD9E14CC62}" destId="{4FB5FBBD-5D72-4395-A290-7FB123A7CC99}" srcOrd="3" destOrd="0" parTransId="{32456C43-77AA-4F98-BAF5-20934FAF546F}" sibTransId="{942E2BC9-6E74-4E6E-92D6-CBAB44D61B10}"/>
    <dgm:cxn modelId="{D65C4124-13EC-4F9C-839A-7C2EA8F963CD}" type="presOf" srcId="{AC182485-12D0-46E2-892F-0923F5BEEEA7}" destId="{2463733A-DCC0-439C-B5CA-7AF167623EEA}" srcOrd="0" destOrd="0" presId="urn:microsoft.com/office/officeart/2005/8/layout/orgChart1"/>
    <dgm:cxn modelId="{050F1F46-67DB-48A1-88AE-13ED72BC8CCB}" type="presOf" srcId="{32456C43-77AA-4F98-BAF5-20934FAF546F}" destId="{25746B6F-E9CF-46B0-8550-455F3DAEF606}" srcOrd="0" destOrd="0" presId="urn:microsoft.com/office/officeart/2005/8/layout/orgChart1"/>
    <dgm:cxn modelId="{6F11231E-5CC5-4716-9ED2-BDB847D0D3E3}" srcId="{99FE8CE8-6898-4F43-B586-F6BD9E14CC62}" destId="{AC182485-12D0-46E2-892F-0923F5BEEEA7}" srcOrd="2" destOrd="0" parTransId="{3217100C-2710-4E45-AC0F-7B98181A3DA1}" sibTransId="{AE3FC4E3-4C68-48A9-B204-1AED69E1421C}"/>
    <dgm:cxn modelId="{3612B6A1-0FF3-4B54-A221-F50EDB7BD023}" type="presOf" srcId="{99FE8CE8-6898-4F43-B586-F6BD9E14CC62}" destId="{AB213FC1-6285-4F77-8EDA-7F9B96B4272E}" srcOrd="0" destOrd="0" presId="urn:microsoft.com/office/officeart/2005/8/layout/orgChart1"/>
    <dgm:cxn modelId="{14299794-FEA9-45CA-AB35-4499C861DFE1}" type="presOf" srcId="{1BA2B188-1E66-4B8C-95B0-35E02F413E34}" destId="{6C0DD569-7CED-491D-BD82-B240E3D490C8}" srcOrd="0" destOrd="0" presId="urn:microsoft.com/office/officeart/2005/8/layout/orgChart1"/>
    <dgm:cxn modelId="{8A503B4E-6C33-45DA-8BDD-9BBCAFE79F80}" type="presOf" srcId="{2BBDC734-2713-4BA5-BDB2-53CC898CE0B6}" destId="{E0951D91-3513-43F8-B282-3B7F488E78E1}" srcOrd="0" destOrd="0" presId="urn:microsoft.com/office/officeart/2005/8/layout/orgChart1"/>
    <dgm:cxn modelId="{0CFD051D-9D45-400B-85EC-05894A5C8892}" type="presOf" srcId="{C2D4FB6A-0E91-4968-9CDF-0EEA5DFC7579}" destId="{CF76A83B-1340-4305-8A0B-E620F96EE871}" srcOrd="0" destOrd="0" presId="urn:microsoft.com/office/officeart/2005/8/layout/orgChart1"/>
    <dgm:cxn modelId="{C7E4E331-E6E6-4679-A2A0-E8BF02E03B4A}" type="presOf" srcId="{99FE8CE8-6898-4F43-B586-F6BD9E14CC62}" destId="{3DE7F452-E4C0-4F9F-9C25-06AF56905D8C}" srcOrd="1" destOrd="0" presId="urn:microsoft.com/office/officeart/2005/8/layout/orgChart1"/>
    <dgm:cxn modelId="{823C7B78-DE4C-4BEA-A467-F681314D8E65}" srcId="{99FE8CE8-6898-4F43-B586-F6BD9E14CC62}" destId="{2BBDC734-2713-4BA5-BDB2-53CC898CE0B6}" srcOrd="0" destOrd="0" parTransId="{1BA2B188-1E66-4B8C-95B0-35E02F413E34}" sibTransId="{C729EA23-7F32-4E72-B3A2-4EEB90B268F2}"/>
    <dgm:cxn modelId="{314ED434-EB5A-47ED-8E9A-6F759EA5747F}" srcId="{99FE8CE8-6898-4F43-B586-F6BD9E14CC62}" destId="{C2D4FB6A-0E91-4968-9CDF-0EEA5DFC7579}" srcOrd="1" destOrd="0" parTransId="{7103F94A-6224-4D3A-BA0D-0DA4E99AA2FD}" sibTransId="{0C21F6E9-7A8E-431A-B1FA-70A8977E4185}"/>
    <dgm:cxn modelId="{013551FC-6A7F-4F50-8FEB-CDB5B882039D}" type="presOf" srcId="{AC182485-12D0-46E2-892F-0923F5BEEEA7}" destId="{232AAB60-D9A9-495C-94FA-3093962234DE}" srcOrd="1" destOrd="0" presId="urn:microsoft.com/office/officeart/2005/8/layout/orgChart1"/>
    <dgm:cxn modelId="{13C8D1A0-214D-448F-9D74-0D974F5D3A84}" type="presOf" srcId="{7103F94A-6224-4D3A-BA0D-0DA4E99AA2FD}" destId="{6185D4CF-5C8E-4498-9F47-FC469B4699AE}" srcOrd="0" destOrd="0" presId="urn:microsoft.com/office/officeart/2005/8/layout/orgChart1"/>
    <dgm:cxn modelId="{52731E8A-2708-44B4-BF0F-11CD5C5C1465}" type="presOf" srcId="{2BBDC734-2713-4BA5-BDB2-53CC898CE0B6}" destId="{823F096C-FBDA-45D2-BDAC-D3000F4AA942}" srcOrd="1" destOrd="0" presId="urn:microsoft.com/office/officeart/2005/8/layout/orgChart1"/>
    <dgm:cxn modelId="{EDCCA0B0-64DC-4022-9635-A7743F09E3F2}" type="presOf" srcId="{3217100C-2710-4E45-AC0F-7B98181A3DA1}" destId="{185CA3D3-1C5D-4811-9CE2-895C9485FCF6}" srcOrd="0" destOrd="0" presId="urn:microsoft.com/office/officeart/2005/8/layout/orgChart1"/>
    <dgm:cxn modelId="{95574127-DFA6-4220-AA50-7985DFB25FA5}" type="presOf" srcId="{4FB5FBBD-5D72-4395-A290-7FB123A7CC99}" destId="{F5CEABE6-F771-41C8-8A61-6A9AB5089712}" srcOrd="0" destOrd="0" presId="urn:microsoft.com/office/officeart/2005/8/layout/orgChart1"/>
    <dgm:cxn modelId="{37FC150B-2C95-42EF-9A0D-A64A83391363}" type="presParOf" srcId="{782DDC80-C68F-4180-8A23-1B95ABCB5E02}" destId="{76619107-B535-4DF8-AC16-AE83082D008F}" srcOrd="0" destOrd="0" presId="urn:microsoft.com/office/officeart/2005/8/layout/orgChart1"/>
    <dgm:cxn modelId="{A08BF049-4910-440E-885B-9D6632596202}" type="presParOf" srcId="{76619107-B535-4DF8-AC16-AE83082D008F}" destId="{69313DC8-4CF4-4B44-9DC7-C38A5020E800}" srcOrd="0" destOrd="0" presId="urn:microsoft.com/office/officeart/2005/8/layout/orgChart1"/>
    <dgm:cxn modelId="{0DA7744E-6DC1-4B42-B353-89D587A413AF}" type="presParOf" srcId="{69313DC8-4CF4-4B44-9DC7-C38A5020E800}" destId="{AB213FC1-6285-4F77-8EDA-7F9B96B4272E}" srcOrd="0" destOrd="0" presId="urn:microsoft.com/office/officeart/2005/8/layout/orgChart1"/>
    <dgm:cxn modelId="{974AD756-1991-48EE-8A25-8D73E925322F}" type="presParOf" srcId="{69313DC8-4CF4-4B44-9DC7-C38A5020E800}" destId="{3DE7F452-E4C0-4F9F-9C25-06AF56905D8C}" srcOrd="1" destOrd="0" presId="urn:microsoft.com/office/officeart/2005/8/layout/orgChart1"/>
    <dgm:cxn modelId="{4E893BE1-D7DC-401A-9218-49BFAE55E5B1}" type="presParOf" srcId="{76619107-B535-4DF8-AC16-AE83082D008F}" destId="{57C1AA1E-A3E6-4800-AD8D-D7221506F0B8}" srcOrd="1" destOrd="0" presId="urn:microsoft.com/office/officeart/2005/8/layout/orgChart1"/>
    <dgm:cxn modelId="{DEF4D108-B139-440F-AA21-E8F3844618AD}" type="presParOf" srcId="{57C1AA1E-A3E6-4800-AD8D-D7221506F0B8}" destId="{6C0DD569-7CED-491D-BD82-B240E3D490C8}" srcOrd="0" destOrd="0" presId="urn:microsoft.com/office/officeart/2005/8/layout/orgChart1"/>
    <dgm:cxn modelId="{69E2A2F9-5AD0-4F7B-9834-1CA9D35E860B}" type="presParOf" srcId="{57C1AA1E-A3E6-4800-AD8D-D7221506F0B8}" destId="{B565FFDD-73F7-4F55-A714-98E153791108}" srcOrd="1" destOrd="0" presId="urn:microsoft.com/office/officeart/2005/8/layout/orgChart1"/>
    <dgm:cxn modelId="{8A2EAA42-FFAF-482D-802C-150AA68F6B0D}" type="presParOf" srcId="{B565FFDD-73F7-4F55-A714-98E153791108}" destId="{B4577A2A-E8B8-4427-9843-BF6CB5734B4A}" srcOrd="0" destOrd="0" presId="urn:microsoft.com/office/officeart/2005/8/layout/orgChart1"/>
    <dgm:cxn modelId="{6C033719-FF83-4AA7-BCB0-0523AF6FFB30}" type="presParOf" srcId="{B4577A2A-E8B8-4427-9843-BF6CB5734B4A}" destId="{E0951D91-3513-43F8-B282-3B7F488E78E1}" srcOrd="0" destOrd="0" presId="urn:microsoft.com/office/officeart/2005/8/layout/orgChart1"/>
    <dgm:cxn modelId="{1A326BCC-0F72-479D-A417-45541A4AA60A}" type="presParOf" srcId="{B4577A2A-E8B8-4427-9843-BF6CB5734B4A}" destId="{823F096C-FBDA-45D2-BDAC-D3000F4AA942}" srcOrd="1" destOrd="0" presId="urn:microsoft.com/office/officeart/2005/8/layout/orgChart1"/>
    <dgm:cxn modelId="{9B364154-4873-4019-A222-5F03751F6FC7}" type="presParOf" srcId="{B565FFDD-73F7-4F55-A714-98E153791108}" destId="{D3CC8976-E097-4770-B21D-3A38D808A2AB}" srcOrd="1" destOrd="0" presId="urn:microsoft.com/office/officeart/2005/8/layout/orgChart1"/>
    <dgm:cxn modelId="{08F54E9E-E8B2-4E44-8D37-9C330DC71CEE}" type="presParOf" srcId="{B565FFDD-73F7-4F55-A714-98E153791108}" destId="{E698FD98-8278-4696-A99D-0FDF8426CC55}" srcOrd="2" destOrd="0" presId="urn:microsoft.com/office/officeart/2005/8/layout/orgChart1"/>
    <dgm:cxn modelId="{89CACD28-5CB9-42ED-95E4-E4D745F21F21}" type="presParOf" srcId="{57C1AA1E-A3E6-4800-AD8D-D7221506F0B8}" destId="{6185D4CF-5C8E-4498-9F47-FC469B4699AE}" srcOrd="2" destOrd="0" presId="urn:microsoft.com/office/officeart/2005/8/layout/orgChart1"/>
    <dgm:cxn modelId="{F3FB54B0-BA13-40EF-8232-5D946040050D}" type="presParOf" srcId="{57C1AA1E-A3E6-4800-AD8D-D7221506F0B8}" destId="{81B52C46-A7FF-40DF-9F85-926B7338ECDD}" srcOrd="3" destOrd="0" presId="urn:microsoft.com/office/officeart/2005/8/layout/orgChart1"/>
    <dgm:cxn modelId="{EA0092C6-1DBB-4905-B3B2-D3975BF6DA92}" type="presParOf" srcId="{81B52C46-A7FF-40DF-9F85-926B7338ECDD}" destId="{C1536E53-D2C2-49DB-9428-D7614139E48B}" srcOrd="0" destOrd="0" presId="urn:microsoft.com/office/officeart/2005/8/layout/orgChart1"/>
    <dgm:cxn modelId="{17C8FD65-B970-4623-AF1C-C643FB17ED04}" type="presParOf" srcId="{C1536E53-D2C2-49DB-9428-D7614139E48B}" destId="{CF76A83B-1340-4305-8A0B-E620F96EE871}" srcOrd="0" destOrd="0" presId="urn:microsoft.com/office/officeart/2005/8/layout/orgChart1"/>
    <dgm:cxn modelId="{89A4627C-C4B7-47A0-B209-58EF6C3C491D}" type="presParOf" srcId="{C1536E53-D2C2-49DB-9428-D7614139E48B}" destId="{0F48AB83-48A8-4347-8DE9-4F31F1A18971}" srcOrd="1" destOrd="0" presId="urn:microsoft.com/office/officeart/2005/8/layout/orgChart1"/>
    <dgm:cxn modelId="{5D7B9D13-0B41-48CF-BC8F-AF576421B01E}" type="presParOf" srcId="{81B52C46-A7FF-40DF-9F85-926B7338ECDD}" destId="{415E4A9E-E5EF-4851-A9A4-7DCAA714EC72}" srcOrd="1" destOrd="0" presId="urn:microsoft.com/office/officeart/2005/8/layout/orgChart1"/>
    <dgm:cxn modelId="{859EBC90-6BFE-4043-8170-10D8BF2EA1F8}" type="presParOf" srcId="{81B52C46-A7FF-40DF-9F85-926B7338ECDD}" destId="{4A167C88-A085-4D70-95AA-2052B8CFD04B}" srcOrd="2" destOrd="0" presId="urn:microsoft.com/office/officeart/2005/8/layout/orgChart1"/>
    <dgm:cxn modelId="{AEE64A26-BD65-4FF8-8E78-3969301408E5}" type="presParOf" srcId="{57C1AA1E-A3E6-4800-AD8D-D7221506F0B8}" destId="{185CA3D3-1C5D-4811-9CE2-895C9485FCF6}" srcOrd="4" destOrd="0" presId="urn:microsoft.com/office/officeart/2005/8/layout/orgChart1"/>
    <dgm:cxn modelId="{F9938FB2-8D76-451C-955F-6CED1B8C1AC9}" type="presParOf" srcId="{57C1AA1E-A3E6-4800-AD8D-D7221506F0B8}" destId="{42A71313-D8E0-422E-9410-8215906AE464}" srcOrd="5" destOrd="0" presId="urn:microsoft.com/office/officeart/2005/8/layout/orgChart1"/>
    <dgm:cxn modelId="{FB712C83-722B-443E-8C1D-6267F1A45CE1}" type="presParOf" srcId="{42A71313-D8E0-422E-9410-8215906AE464}" destId="{FFF0C26E-A65E-4814-AA90-84748A555E74}" srcOrd="0" destOrd="0" presId="urn:microsoft.com/office/officeart/2005/8/layout/orgChart1"/>
    <dgm:cxn modelId="{BD570360-CDAE-490F-B874-C79BA3D23C4B}" type="presParOf" srcId="{FFF0C26E-A65E-4814-AA90-84748A555E74}" destId="{2463733A-DCC0-439C-B5CA-7AF167623EEA}" srcOrd="0" destOrd="0" presId="urn:microsoft.com/office/officeart/2005/8/layout/orgChart1"/>
    <dgm:cxn modelId="{386FEA46-D0C1-4F0D-935C-F1A77480D8C0}" type="presParOf" srcId="{FFF0C26E-A65E-4814-AA90-84748A555E74}" destId="{232AAB60-D9A9-495C-94FA-3093962234DE}" srcOrd="1" destOrd="0" presId="urn:microsoft.com/office/officeart/2005/8/layout/orgChart1"/>
    <dgm:cxn modelId="{D3B344A4-0330-4144-B53C-624F95B4D50B}" type="presParOf" srcId="{42A71313-D8E0-422E-9410-8215906AE464}" destId="{0472EFD4-04BE-4254-8115-08F96136A602}" srcOrd="1" destOrd="0" presId="urn:microsoft.com/office/officeart/2005/8/layout/orgChart1"/>
    <dgm:cxn modelId="{9D23A4C1-708A-4D65-9602-9BB47BF5E7E4}" type="presParOf" srcId="{42A71313-D8E0-422E-9410-8215906AE464}" destId="{67153C7C-4719-41A0-82D2-DFFBF74AC593}" srcOrd="2" destOrd="0" presId="urn:microsoft.com/office/officeart/2005/8/layout/orgChart1"/>
    <dgm:cxn modelId="{FDA7F586-8679-45E9-A3FE-ADBAECB7A8B6}" type="presParOf" srcId="{57C1AA1E-A3E6-4800-AD8D-D7221506F0B8}" destId="{25746B6F-E9CF-46B0-8550-455F3DAEF606}" srcOrd="6" destOrd="0" presId="urn:microsoft.com/office/officeart/2005/8/layout/orgChart1"/>
    <dgm:cxn modelId="{90501818-E9DF-4705-9D9D-9DE3E204C267}" type="presParOf" srcId="{57C1AA1E-A3E6-4800-AD8D-D7221506F0B8}" destId="{ADE1C179-DDA7-4192-9F6C-8EAF6248758D}" srcOrd="7" destOrd="0" presId="urn:microsoft.com/office/officeart/2005/8/layout/orgChart1"/>
    <dgm:cxn modelId="{69BABA83-C2F2-4B7C-99D9-22D34F4611B9}" type="presParOf" srcId="{ADE1C179-DDA7-4192-9F6C-8EAF6248758D}" destId="{AC7F7E9F-7D3B-4639-BF1B-53BF29567395}" srcOrd="0" destOrd="0" presId="urn:microsoft.com/office/officeart/2005/8/layout/orgChart1"/>
    <dgm:cxn modelId="{47CAF604-BF17-4686-82C2-4AD01B6BBC9C}" type="presParOf" srcId="{AC7F7E9F-7D3B-4639-BF1B-53BF29567395}" destId="{F5CEABE6-F771-41C8-8A61-6A9AB5089712}" srcOrd="0" destOrd="0" presId="urn:microsoft.com/office/officeart/2005/8/layout/orgChart1"/>
    <dgm:cxn modelId="{86EBC9AF-8501-4B10-85C7-A5498DD18991}" type="presParOf" srcId="{AC7F7E9F-7D3B-4639-BF1B-53BF29567395}" destId="{F5EF4B11-112A-4481-845D-CF7DE6E78585}" srcOrd="1" destOrd="0" presId="urn:microsoft.com/office/officeart/2005/8/layout/orgChart1"/>
    <dgm:cxn modelId="{BF2A3D47-0912-4B83-82EE-3DED270C4108}" type="presParOf" srcId="{ADE1C179-DDA7-4192-9F6C-8EAF6248758D}" destId="{1126E88B-18BF-413C-885F-3368FC02F9C7}" srcOrd="1" destOrd="0" presId="urn:microsoft.com/office/officeart/2005/8/layout/orgChart1"/>
    <dgm:cxn modelId="{2DC1C75E-7DF5-49EE-9189-2D49C3A01579}" type="presParOf" srcId="{ADE1C179-DDA7-4192-9F6C-8EAF6248758D}" destId="{AD96EB30-D7AF-4882-9248-F884F1B60D80}" srcOrd="2" destOrd="0" presId="urn:microsoft.com/office/officeart/2005/8/layout/orgChart1"/>
    <dgm:cxn modelId="{9D4F7667-C906-4341-9D5C-C401018340AA}" type="presParOf" srcId="{76619107-B535-4DF8-AC16-AE83082D008F}" destId="{7C472494-62BC-4C89-B1AF-FE9BEEE0821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746B6F-E9CF-46B0-8550-455F3DAEF606}">
      <dsp:nvSpPr>
        <dsp:cNvPr id="0" name=""/>
        <dsp:cNvSpPr/>
      </dsp:nvSpPr>
      <dsp:spPr>
        <a:xfrm>
          <a:off x="4504357" y="2244716"/>
          <a:ext cx="2160234" cy="1040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5568"/>
              </a:lnTo>
              <a:lnTo>
                <a:pt x="2160234" y="865568"/>
              </a:lnTo>
              <a:lnTo>
                <a:pt x="2160234" y="10402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5CA3D3-1C5D-4811-9CE2-895C9485FCF6}">
      <dsp:nvSpPr>
        <dsp:cNvPr id="0" name=""/>
        <dsp:cNvSpPr/>
      </dsp:nvSpPr>
      <dsp:spPr>
        <a:xfrm>
          <a:off x="4504357" y="2244716"/>
          <a:ext cx="144008" cy="8962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542"/>
              </a:lnTo>
              <a:lnTo>
                <a:pt x="144008" y="721542"/>
              </a:lnTo>
              <a:lnTo>
                <a:pt x="144008" y="8962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85D4CF-5C8E-4498-9F47-FC469B4699AE}">
      <dsp:nvSpPr>
        <dsp:cNvPr id="0" name=""/>
        <dsp:cNvSpPr/>
      </dsp:nvSpPr>
      <dsp:spPr>
        <a:xfrm>
          <a:off x="2776149" y="2244716"/>
          <a:ext cx="1728207" cy="896258"/>
        </a:xfrm>
        <a:custGeom>
          <a:avLst/>
          <a:gdLst/>
          <a:ahLst/>
          <a:cxnLst/>
          <a:rect l="0" t="0" r="0" b="0"/>
          <a:pathLst>
            <a:path>
              <a:moveTo>
                <a:pt x="1728207" y="0"/>
              </a:moveTo>
              <a:lnTo>
                <a:pt x="1728207" y="721550"/>
              </a:lnTo>
              <a:lnTo>
                <a:pt x="0" y="721550"/>
              </a:lnTo>
              <a:lnTo>
                <a:pt x="0" y="896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0DD569-7CED-491D-BD82-B240E3D490C8}">
      <dsp:nvSpPr>
        <dsp:cNvPr id="0" name=""/>
        <dsp:cNvSpPr/>
      </dsp:nvSpPr>
      <dsp:spPr>
        <a:xfrm>
          <a:off x="831941" y="2244716"/>
          <a:ext cx="3672416" cy="968262"/>
        </a:xfrm>
        <a:custGeom>
          <a:avLst/>
          <a:gdLst/>
          <a:ahLst/>
          <a:cxnLst/>
          <a:rect l="0" t="0" r="0" b="0"/>
          <a:pathLst>
            <a:path>
              <a:moveTo>
                <a:pt x="3672416" y="0"/>
              </a:moveTo>
              <a:lnTo>
                <a:pt x="3672416" y="793555"/>
              </a:lnTo>
              <a:lnTo>
                <a:pt x="0" y="793555"/>
              </a:lnTo>
              <a:lnTo>
                <a:pt x="0" y="9682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213FC1-6285-4F77-8EDA-7F9B96B4272E}">
      <dsp:nvSpPr>
        <dsp:cNvPr id="0" name=""/>
        <dsp:cNvSpPr/>
      </dsp:nvSpPr>
      <dsp:spPr>
        <a:xfrm>
          <a:off x="1656182" y="1412775"/>
          <a:ext cx="5696350" cy="8319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R="0"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u="sng" kern="1200" baseline="0" dirty="0" smtClean="0">
              <a:latin typeface="Calibri"/>
            </a:rPr>
            <a:t>Особо охраняемые природные территории</a:t>
          </a:r>
        </a:p>
      </dsp:txBody>
      <dsp:txXfrm>
        <a:off x="1656182" y="1412775"/>
        <a:ext cx="5696350" cy="831941"/>
      </dsp:txXfrm>
    </dsp:sp>
    <dsp:sp modelId="{E0951D91-3513-43F8-B282-3B7F488E78E1}">
      <dsp:nvSpPr>
        <dsp:cNvPr id="0" name=""/>
        <dsp:cNvSpPr/>
      </dsp:nvSpPr>
      <dsp:spPr>
        <a:xfrm>
          <a:off x="0" y="3212979"/>
          <a:ext cx="1663882" cy="21280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R="0"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baseline="0" dirty="0" smtClean="0">
              <a:latin typeface="Calibri"/>
            </a:rPr>
            <a:t>Заповедники</a:t>
          </a:r>
          <a:endParaRPr lang="ru-RU" sz="4000" kern="1200" dirty="0" smtClean="0"/>
        </a:p>
      </dsp:txBody>
      <dsp:txXfrm>
        <a:off x="0" y="3212979"/>
        <a:ext cx="1663882" cy="2128088"/>
      </dsp:txXfrm>
    </dsp:sp>
    <dsp:sp modelId="{CF76A83B-1340-4305-8A0B-E620F96EE871}">
      <dsp:nvSpPr>
        <dsp:cNvPr id="0" name=""/>
        <dsp:cNvSpPr/>
      </dsp:nvSpPr>
      <dsp:spPr>
        <a:xfrm>
          <a:off x="1944208" y="3140974"/>
          <a:ext cx="1663882" cy="19840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R="0"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baseline="0" dirty="0" err="1" smtClean="0">
              <a:latin typeface="Calibri"/>
            </a:rPr>
            <a:t>Заказ-ники</a:t>
          </a:r>
          <a:endParaRPr lang="ru-RU" sz="4000" kern="1200" dirty="0" smtClean="0"/>
        </a:p>
      </dsp:txBody>
      <dsp:txXfrm>
        <a:off x="1944208" y="3140974"/>
        <a:ext cx="1663882" cy="1984079"/>
      </dsp:txXfrm>
    </dsp:sp>
    <dsp:sp modelId="{2463733A-DCC0-439C-B5CA-7AF167623EEA}">
      <dsp:nvSpPr>
        <dsp:cNvPr id="0" name=""/>
        <dsp:cNvSpPr/>
      </dsp:nvSpPr>
      <dsp:spPr>
        <a:xfrm>
          <a:off x="3816425" y="3140966"/>
          <a:ext cx="1663882" cy="2272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R="0"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baseline="0" dirty="0" smtClean="0">
              <a:latin typeface="Calibri"/>
            </a:rPr>
            <a:t> </a:t>
          </a:r>
          <a:r>
            <a:rPr lang="ru-RU" sz="2000" b="1" kern="1200" baseline="0" dirty="0" err="1" smtClean="0">
              <a:latin typeface="Calibri"/>
            </a:rPr>
            <a:t>Национальн</a:t>
          </a:r>
          <a:r>
            <a:rPr lang="ru-RU" sz="2000" b="1" kern="1200" baseline="0" dirty="0" smtClean="0">
              <a:latin typeface="Calibri"/>
            </a:rPr>
            <a:t>. </a:t>
          </a:r>
          <a:r>
            <a:rPr lang="ru-RU" sz="2000" b="1" kern="1200" baseline="0" dirty="0" err="1" smtClean="0">
              <a:latin typeface="Calibri"/>
            </a:rPr>
            <a:t>природн</a:t>
          </a:r>
          <a:r>
            <a:rPr lang="ru-RU" sz="2000" b="1" kern="1200" baseline="0" dirty="0" smtClean="0">
              <a:latin typeface="Calibri"/>
            </a:rPr>
            <a:t>. парки</a:t>
          </a:r>
          <a:endParaRPr lang="ru-RU" sz="2000" kern="1200" dirty="0" smtClean="0"/>
        </a:p>
      </dsp:txBody>
      <dsp:txXfrm>
        <a:off x="3816425" y="3140966"/>
        <a:ext cx="1663882" cy="2272097"/>
      </dsp:txXfrm>
    </dsp:sp>
    <dsp:sp modelId="{F5CEABE6-F771-41C8-8A61-6A9AB5089712}">
      <dsp:nvSpPr>
        <dsp:cNvPr id="0" name=""/>
        <dsp:cNvSpPr/>
      </dsp:nvSpPr>
      <dsp:spPr>
        <a:xfrm>
          <a:off x="5832651" y="3284991"/>
          <a:ext cx="1663882" cy="2192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R="0"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baseline="0" smtClean="0">
              <a:latin typeface="Calibri"/>
            </a:rPr>
            <a:t>Памятники культур</a:t>
          </a:r>
          <a:endParaRPr lang="ru-RU" sz="2600" kern="1200" smtClean="0"/>
        </a:p>
      </dsp:txBody>
      <dsp:txXfrm>
        <a:off x="5832651" y="3284991"/>
        <a:ext cx="1663882" cy="2192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8B2071-0AFE-4961-A964-CC10D35D1978}" type="datetimeFigureOut">
              <a:rPr lang="ru-RU" smtClean="0"/>
              <a:pPr/>
              <a:t>03.01.2013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D40235-71E4-450B-8CED-1EC30C138E8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gigamir.net/upload/cache/659xs/img/gallery/71006/gallery_c96f559cbb660a1284320b438444b5c5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2%D0%BE%D0%B4%D0%BE%D0%BF%D0%B0%D0%B4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Особо охраняемые     территории </a:t>
            </a:r>
            <a:r>
              <a:rPr lang="ru-RU" dirty="0" err="1" smtClean="0"/>
              <a:t>России.Заповедники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География     8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Учитель географии  МКОУ  «</a:t>
            </a:r>
            <a:r>
              <a:rPr lang="ru-RU" dirty="0" err="1" smtClean="0"/>
              <a:t>Карагужинская</a:t>
            </a:r>
            <a:r>
              <a:rPr lang="ru-RU" dirty="0" smtClean="0"/>
              <a:t> ООШ»</a:t>
            </a:r>
          </a:p>
          <a:p>
            <a:r>
              <a:rPr lang="ru-RU" dirty="0" smtClean="0"/>
              <a:t>Старикова Ирина </a:t>
            </a:r>
            <a:r>
              <a:rPr lang="ru-RU" smtClean="0"/>
              <a:t>Брониславовна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04664"/>
            <a:ext cx="7772400" cy="432048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8352928" cy="6000768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12800" i="1" dirty="0" smtClean="0"/>
              <a:t>1  сегодня я узнала…</a:t>
            </a:r>
            <a:endParaRPr lang="ru-RU" sz="12800" dirty="0" smtClean="0"/>
          </a:p>
          <a:p>
            <a:pPr lvl="0"/>
            <a:r>
              <a:rPr lang="ru-RU" sz="12800" i="1" dirty="0" smtClean="0"/>
              <a:t>2  меня удивило…</a:t>
            </a:r>
            <a:endParaRPr lang="ru-RU" sz="12800" dirty="0" smtClean="0"/>
          </a:p>
          <a:p>
            <a:pPr lvl="0"/>
            <a:r>
              <a:rPr lang="ru-RU" sz="12800" i="1" dirty="0" smtClean="0"/>
              <a:t>3  урок дал мне для жизни…</a:t>
            </a:r>
            <a:endParaRPr lang="ru-RU" sz="12800" dirty="0" smtClean="0"/>
          </a:p>
          <a:p>
            <a:pPr lvl="0"/>
            <a:r>
              <a:rPr lang="ru-RU" sz="12800" i="1" dirty="0" smtClean="0"/>
              <a:t>4  мне захотелось…</a:t>
            </a:r>
            <a:endParaRPr lang="ru-RU" sz="12800" dirty="0" smtClean="0"/>
          </a:p>
          <a:p>
            <a:pPr lvl="0"/>
            <a:r>
              <a:rPr lang="ru-RU" sz="12800" i="1" dirty="0" smtClean="0"/>
              <a:t> 5  было интересно…</a:t>
            </a:r>
            <a:endParaRPr lang="ru-RU" sz="12800" dirty="0" smtClean="0"/>
          </a:p>
          <a:p>
            <a:pPr lvl="0"/>
            <a:r>
              <a:rPr lang="ru-RU" sz="12800" i="1" dirty="0" smtClean="0"/>
              <a:t>6  я понял, что…</a:t>
            </a:r>
            <a:endParaRPr lang="ru-RU" sz="12800" dirty="0" smtClean="0"/>
          </a:p>
          <a:p>
            <a:pPr lvl="0"/>
            <a:r>
              <a:rPr lang="ru-RU" sz="12800" i="1" dirty="0" smtClean="0"/>
              <a:t> 7 теперь я могу…</a:t>
            </a:r>
            <a:endParaRPr lang="ru-RU" sz="12800" dirty="0" smtClean="0"/>
          </a:p>
          <a:p>
            <a:pPr lvl="0"/>
            <a:r>
              <a:rPr lang="ru-RU" sz="12800" i="1" dirty="0" smtClean="0"/>
              <a:t>8 я приобрел…</a:t>
            </a:r>
            <a:endParaRPr lang="ru-RU" sz="12800" dirty="0" smtClean="0"/>
          </a:p>
          <a:p>
            <a:pPr lvl="0"/>
            <a:r>
              <a:rPr lang="ru-RU" sz="12800" i="1" dirty="0" smtClean="0"/>
              <a:t>9 я научился…</a:t>
            </a:r>
            <a:endParaRPr lang="ru-RU" sz="12800" dirty="0" smtClean="0"/>
          </a:p>
          <a:p>
            <a:pPr lvl="0"/>
            <a:r>
              <a:rPr lang="ru-RU" sz="12800" i="1" dirty="0" smtClean="0"/>
              <a:t> 10  у меня получилось …</a:t>
            </a:r>
            <a:endParaRPr lang="ru-RU" sz="12800" dirty="0" smtClean="0"/>
          </a:p>
          <a:p>
            <a:pPr lvl="0"/>
            <a:r>
              <a:rPr lang="ru-RU" sz="12800" i="1" dirty="0" smtClean="0"/>
              <a:t> 11 я смог…</a:t>
            </a:r>
            <a:endParaRPr lang="ru-RU" sz="1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Охранять   природу- значит  охранять    Родину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М.М.  Пришвин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рганизационная диаграмма 8"/>
          <p:cNvGraphicFramePr/>
          <p:nvPr/>
        </p:nvGraphicFramePr>
        <p:xfrm>
          <a:off x="539552" y="0"/>
          <a:ext cx="7711752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8851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Заповедник</a:t>
            </a:r>
            <a:r>
              <a:rPr lang="ru-RU" dirty="0" smtClean="0">
                <a:latin typeface="Monotype Corsiva" pitchFamily="66" charset="0"/>
              </a:rPr>
              <a:t> –это  особо охраняемые территории (акватории), исключённые  из любой хозяйственной деятельности  ради сохранения  в нетронутом  виде  природных комплексов, а так же отдельных видов растений и животных.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7318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Заказники</a:t>
            </a:r>
            <a:r>
              <a:rPr lang="ru-RU" b="1" i="1" dirty="0" smtClean="0">
                <a:latin typeface="Monotype Corsiva" pitchFamily="66" charset="0"/>
              </a:rPr>
              <a:t> </a:t>
            </a:r>
            <a:r>
              <a:rPr lang="ru-RU" i="1" dirty="0" smtClean="0">
                <a:latin typeface="Monotype Corsiva" pitchFamily="66" charset="0"/>
              </a:rPr>
              <a:t>- это охраняемые территории с менее строгим режимом. В них разрешаются те виды хозяйственной деятельности, которые не наносят вреда охраняемым объектам.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Михайловский заказник 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5122" name="Picture 2" descr="Картинка 5 из 4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12776"/>
            <a:ext cx="781187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20688"/>
            <a:ext cx="54543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rgbClr val="FF0000"/>
                </a:solidFill>
                <a:latin typeface="Monotype Corsiva" pitchFamily="66" charset="0"/>
              </a:rPr>
              <a:t>Памятники природы</a:t>
            </a:r>
            <a:r>
              <a:rPr lang="ru-RU" sz="4400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4400" i="1" dirty="0">
                <a:latin typeface="Monotype Corsiva" pitchFamily="66" charset="0"/>
              </a:rPr>
              <a:t>- это достопримечательные природные объекты, подлежащие охране.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196752"/>
            <a:ext cx="7772400" cy="51125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Памятники природы — это взятые под охрану отдельные невосполнимые природные объекты, имеющие научное, историческое и культурно-эстетическое значение (пещеры, геологические обнажения, </a:t>
            </a:r>
            <a:r>
              <a:rPr lang="ru-RU" sz="2800" u="sng" dirty="0" smtClean="0">
                <a:hlinkClick r:id="rId2" tooltip="Водопад"/>
              </a:rPr>
              <a:t>водопады</a:t>
            </a:r>
            <a:r>
              <a:rPr lang="ru-RU" sz="2800" dirty="0" smtClean="0"/>
              <a:t>, минеральные источники, палеонтологические объекты, отдельные вековые деревья и т. п.). В Алтайском крае утверждено 100 памятников природы, из них 54 геологических, 31 водный, 14 ботанических и 1 комплексный. </a:t>
            </a:r>
          </a:p>
          <a:p>
            <a:r>
              <a:rPr lang="ru-RU" sz="28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5"/>
            <a:ext cx="73448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  <a:t>Национальный парк</a:t>
            </a:r>
            <a:r>
              <a:rPr lang="ru-RU" sz="3200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200" i="1" dirty="0">
                <a:latin typeface="Monotype Corsiva" pitchFamily="66" charset="0"/>
              </a:rPr>
              <a:t>- это территория, на которой охрана природы сочетается с использованием для массового отдыха и туризма. </a:t>
            </a:r>
            <a:endParaRPr lang="ru-RU" sz="3200" i="1" dirty="0" smtClean="0">
              <a:latin typeface="Monotype Corsiva" pitchFamily="66" charset="0"/>
            </a:endParaRPr>
          </a:p>
          <a:p>
            <a:endParaRPr lang="ru-RU" sz="3200" dirty="0">
              <a:latin typeface="Monotype Corsiva" pitchFamily="66" charset="0"/>
            </a:endParaRPr>
          </a:p>
          <a:p>
            <a:r>
              <a:rPr lang="ru-RU" sz="3200" dirty="0">
                <a:latin typeface="Monotype Corsiva" pitchFamily="66" charset="0"/>
              </a:rPr>
              <a:t>В национальном парке выделяют запретную зону с особо охраняемым режимом и рекреационную зону, где рекреационная деятельность отдыхающего строго регламентирована.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Экологическое  воспитание  в  сельской  школе</Template>
  <TotalTime>159</TotalTime>
  <Words>209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Особо охраняемые     территории России.Заповедники.</vt:lpstr>
      <vt:lpstr>Охранять   природу- значит  охранять    Родину    </vt:lpstr>
      <vt:lpstr>Слайд 3</vt:lpstr>
      <vt:lpstr>Заповедник –это  особо охраняемые территории (акватории), исключённые  из любой хозяйственной деятельности  ради сохранения  в нетронутом  виде  природных комплексов, а так же отдельных видов растений и животных.</vt:lpstr>
      <vt:lpstr>Заказники - это охраняемые территории с менее строгим режимом. В них разрешаются те виды хозяйственной деятельности, которые не наносят вреда охраняемым объектам. </vt:lpstr>
      <vt:lpstr>Слайд 6</vt:lpstr>
      <vt:lpstr>Слайд 7</vt:lpstr>
      <vt:lpstr>Слайд 8</vt:lpstr>
      <vt:lpstr>Слайд 9</vt:lpstr>
      <vt:lpstr>Рефлексия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Особо охраняемые     территории России</dc:title>
  <dc:creator>Стариковы</dc:creator>
  <cp:lastModifiedBy>PK</cp:lastModifiedBy>
  <cp:revision>19</cp:revision>
  <dcterms:created xsi:type="dcterms:W3CDTF">2012-02-13T15:21:12Z</dcterms:created>
  <dcterms:modified xsi:type="dcterms:W3CDTF">2013-01-03T09:43:13Z</dcterms:modified>
</cp:coreProperties>
</file>