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2769" autoAdjust="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F063C05-31F3-42F9-94B3-B9C88768378B}" type="datetimeFigureOut">
              <a:rPr lang="ru-RU" smtClean="0"/>
              <a:pPr/>
              <a:t>13.01.2013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442BF46-871C-4F6D-99D9-5506FA99FBC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cut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«БЕРЕГИТЕ ПРИРОДУ!»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 УЧЕНИЦА </a:t>
            </a:r>
            <a:r>
              <a:rPr lang="en-US" dirty="0" smtClean="0"/>
              <a:t>6</a:t>
            </a:r>
            <a:r>
              <a:rPr lang="ru-RU" dirty="0" smtClean="0"/>
              <a:t> </a:t>
            </a:r>
            <a:r>
              <a:rPr lang="ru-RU" dirty="0" smtClean="0"/>
              <a:t>КЛАССА </a:t>
            </a:r>
          </a:p>
          <a:p>
            <a:r>
              <a:rPr lang="ru-RU" dirty="0" smtClean="0"/>
              <a:t>МБОУ «УДАЧЕНСКАЯ ООШ»</a:t>
            </a:r>
          </a:p>
          <a:p>
            <a:r>
              <a:rPr lang="ru-RU" dirty="0" smtClean="0"/>
              <a:t>Стукалова Александра     </a:t>
            </a:r>
            <a:endParaRPr lang="ru-RU" dirty="0"/>
          </a:p>
        </p:txBody>
      </p:sp>
    </p:spTree>
  </p:cSld>
  <p:clrMapOvr>
    <a:masterClrMapping/>
  </p:clrMapOvr>
  <p:transition spd="slow" advClick="0" advTm="10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500042"/>
            <a:ext cx="8786842" cy="1134238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B0F0"/>
                </a:solidFill>
              </a:rPr>
              <a:t>Берегите наших животных!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ДИКИХ 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ДОМАШНИХ</a:t>
            </a:r>
            <a:endParaRPr lang="ru-RU" dirty="0"/>
          </a:p>
        </p:txBody>
      </p:sp>
      <p:pic>
        <p:nvPicPr>
          <p:cNvPr id="6" name="Содержимое 5" descr="BD19581_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896269" y="2548731"/>
            <a:ext cx="1162050" cy="1733550"/>
          </a:xfrm>
        </p:spPr>
      </p:pic>
      <p:pic>
        <p:nvPicPr>
          <p:cNvPr id="10" name="Содержимое 9" descr="pic_2002-10-23_221735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832475" y="2224881"/>
            <a:ext cx="1666875" cy="2381250"/>
          </a:xfrm>
        </p:spPr>
      </p:pic>
    </p:spTree>
  </p:cSld>
  <p:clrMapOvr>
    <a:masterClrMapping/>
  </p:clrMapOvr>
  <p:transition spd="slow" advClick="0" advTm="10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8" grpId="0" build="p" animBg="1"/>
      <p:bldP spid="11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689836"/>
            <a:ext cx="6624736" cy="428831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68710"/>
            <a:ext cx="8155858" cy="1048928"/>
          </a:xfrm>
        </p:spPr>
        <p:txBody>
          <a:bodyPr/>
          <a:lstStyle/>
          <a:p>
            <a:pPr algn="ctr"/>
            <a:r>
              <a:rPr lang="ru-RU" dirty="0" smtClean="0"/>
              <a:t>Берегите деревья!</a:t>
            </a:r>
            <a:endParaRPr lang="ru-RU" dirty="0"/>
          </a:p>
        </p:txBody>
      </p:sp>
    </p:spTree>
  </p:cSld>
  <p:clrMapOvr>
    <a:masterClrMapping/>
  </p:clrMapOvr>
  <p:transition spd="slow" advClick="0" advTm="10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frican_iri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28679"/>
            <a:ext cx="4038600" cy="3230880"/>
          </a:xfrm>
        </p:spPr>
      </p:pic>
      <p:pic>
        <p:nvPicPr>
          <p:cNvPr id="6" name="Содержимое 5" descr="butterfly_dais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28679"/>
            <a:ext cx="4038600" cy="323088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Берегите цветы!</a:t>
            </a:r>
            <a:endParaRPr lang="ru-RU" dirty="0"/>
          </a:p>
        </p:txBody>
      </p:sp>
    </p:spTree>
  </p:cSld>
  <p:clrMapOvr>
    <a:masterClrMapping/>
  </p:clrMapOvr>
  <p:transition spd="slow" advClick="0" advTm="10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N00028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9419" y="2372811"/>
            <a:ext cx="3146758" cy="292839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230"/>
          </a:xfrm>
        </p:spPr>
        <p:txBody>
          <a:bodyPr/>
          <a:lstStyle/>
          <a:p>
            <a:pPr algn="ctr"/>
            <a:r>
              <a:rPr lang="ru-RU" dirty="0" smtClean="0"/>
              <a:t>Берегите реки и озёра!</a:t>
            </a:r>
            <a:br>
              <a:rPr lang="ru-RU" dirty="0" smtClean="0"/>
            </a:br>
            <a:r>
              <a:rPr lang="ru-RU" dirty="0" smtClean="0"/>
              <a:t>И живущих в них обитателей!</a:t>
            </a:r>
            <a:endParaRPr lang="ru-RU" dirty="0"/>
          </a:p>
        </p:txBody>
      </p:sp>
    </p:spTree>
  </p:cSld>
  <p:clrMapOvr>
    <a:masterClrMapping/>
  </p:clrMapOvr>
  <p:transition spd="slow" advClick="0" advTm="10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N00026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72295" y="2276871"/>
            <a:ext cx="2971913" cy="3024337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Берегите птиц!</a:t>
            </a:r>
            <a:endParaRPr lang="ru-RU" dirty="0"/>
          </a:p>
        </p:txBody>
      </p:sp>
    </p:spTree>
  </p:cSld>
  <p:clrMapOvr>
    <a:masterClrMapping/>
  </p:clrMapOvr>
  <p:transition spd="slow" advClick="0" advTm="10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G00002_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73382" y="1911927"/>
            <a:ext cx="5375563" cy="417021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Берегите насекомых и они нам помогут!</a:t>
            </a:r>
            <a:endParaRPr lang="ru-RU" dirty="0"/>
          </a:p>
        </p:txBody>
      </p:sp>
    </p:spTree>
  </p:cSld>
  <p:clrMapOvr>
    <a:masterClrMapping/>
  </p:clrMapOvr>
  <p:transition spd="slow" advClick="0" advTm="1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E03329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39637" y="2133601"/>
            <a:ext cx="4864611" cy="3527648"/>
          </a:xfrm>
          <a:prstGeom prst="verticalScroll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Давайте же воссоединимся и будем вместе  беречь  природу!</a:t>
            </a:r>
            <a:endParaRPr lang="ru-RU" dirty="0"/>
          </a:p>
        </p:txBody>
      </p:sp>
    </p:spTree>
  </p:cSld>
  <p:clrMapOvr>
    <a:masterClrMapping/>
  </p:clrMapOvr>
  <p:transition spd="slow" advClick="0" advTm="20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</TotalTime>
  <Words>51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ПРЕЗЕНТАЦИЯ НА ТЕМУ: «БЕРЕГИТЕ ПРИРОДУ!»</vt:lpstr>
      <vt:lpstr>Берегите наших животных!</vt:lpstr>
      <vt:lpstr>Берегите деревья!</vt:lpstr>
      <vt:lpstr>Берегите цветы!</vt:lpstr>
      <vt:lpstr>Берегите реки и озёра! И живущих в них обитателей!</vt:lpstr>
      <vt:lpstr>Берегите птиц!</vt:lpstr>
      <vt:lpstr>Берегите насекомых и они нам помогут!</vt:lpstr>
      <vt:lpstr>Давайте же воссоединимся и будем вместе  беречь  природу!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ПРИЗЕНТАЦИЯ НА ТЕМУ: «БЕРЕГИТЕ ПРИРОДУ!»</dc:title>
  <dc:creator>Стукаловы</dc:creator>
  <cp:lastModifiedBy>Admin</cp:lastModifiedBy>
  <cp:revision>10</cp:revision>
  <dcterms:created xsi:type="dcterms:W3CDTF">2002-12-31T21:38:31Z</dcterms:created>
  <dcterms:modified xsi:type="dcterms:W3CDTF">2013-01-13T14:52:31Z</dcterms:modified>
</cp:coreProperties>
</file>