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8AF88-3A53-44B9-B2E4-E3CFE485828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619BB-EF56-4265-BDA8-E1E2D6852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195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8AF88-3A53-44B9-B2E4-E3CFE4858288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619BB-EF56-4265-BDA8-E1E2D6852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43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Блюда из круп и макаронных изделий</a:t>
            </a:r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28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smtClean="0">
                <a:solidFill>
                  <a:schemeClr val="bg1"/>
                </a:solidFill>
              </a:rPr>
              <a:t>Злаковые культуры и виды круп, получаемых из них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15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Первичная обработка круп</a:t>
            </a:r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543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Пищевая ценность круп</a:t>
            </a:r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652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Макаронные изделия</a:t>
            </a:r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93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Виды макаронных изделий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295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Способы варки </a:t>
            </a:r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786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Схема приготовления каши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1669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Блюда из круп и макаронных изделий</vt:lpstr>
      <vt:lpstr>Злаковые культуры и виды круп, получаемых из них</vt:lpstr>
      <vt:lpstr>Первичная обработка круп</vt:lpstr>
      <vt:lpstr>Пищевая ценность круп</vt:lpstr>
      <vt:lpstr>Макаронные изделия</vt:lpstr>
      <vt:lpstr>Виды макаронных изделий</vt:lpstr>
      <vt:lpstr>Способы варки </vt:lpstr>
      <vt:lpstr>Схема приготовления каши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Блюда из круп и макаронных изделий</dc:title>
  <dc:creator>Виктор</dc:creator>
  <cp:lastModifiedBy>Виктор</cp:lastModifiedBy>
  <cp:revision>1</cp:revision>
  <dcterms:created xsi:type="dcterms:W3CDTF">2013-01-13T01:22:25Z</dcterms:created>
  <dcterms:modified xsi:type="dcterms:W3CDTF">2013-01-13T01:22:25Z</dcterms:modified>
</cp:coreProperties>
</file>