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3" r:id="rId6"/>
    <p:sldId id="261" r:id="rId7"/>
    <p:sldId id="264" r:id="rId8"/>
    <p:sldId id="265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14D93-89C1-42CD-9CD3-D3D5437214CE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F90A1-AA23-41C5-A9FF-9C8A8F204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коровы рисунки\log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4286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85852" y="285728"/>
            <a:ext cx="7429552" cy="409342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Визитная карточка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>
                <a:solidFill>
                  <a:srgbClr val="FF0000"/>
                </a:solidFill>
                <a:latin typeface="+mn-lt"/>
              </a:rPr>
              <a:t>участника </a:t>
            </a:r>
            <a:r>
              <a:rPr lang="ru-RU" sz="4000" dirty="0" err="1">
                <a:solidFill>
                  <a:srgbClr val="FF0000"/>
                </a:solidFill>
                <a:latin typeface="+mn-lt"/>
              </a:rPr>
              <a:t>интернет-конкурса</a:t>
            </a:r>
            <a:endParaRPr lang="ru-RU" sz="4000" dirty="0">
              <a:solidFill>
                <a:srgbClr val="FF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>
                <a:solidFill>
                  <a:srgbClr val="FF0000"/>
                </a:solidFill>
                <a:latin typeface="+mn-lt"/>
              </a:rPr>
              <a:t>«Рождественские чтения»- «Образование </a:t>
            </a:r>
            <a:r>
              <a:rPr lang="en-US" sz="4000" dirty="0">
                <a:solidFill>
                  <a:srgbClr val="FF0000"/>
                </a:solidFill>
                <a:latin typeface="+mn-lt"/>
              </a:rPr>
              <a:t>XXI</a:t>
            </a:r>
            <a:r>
              <a:rPr lang="ru-RU" sz="4000" dirty="0">
                <a:solidFill>
                  <a:srgbClr val="FF0000"/>
                </a:solidFill>
                <a:latin typeface="+mn-lt"/>
              </a:rPr>
              <a:t>века»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 rot="494881">
            <a:off x="6130925" y="5643563"/>
            <a:ext cx="1071563" cy="903287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3857625" y="5357813"/>
            <a:ext cx="1057275" cy="1200150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Picture 5" descr="E:\коровы рисунки\post-28509-12541147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20186">
            <a:off x="613176" y="4417605"/>
            <a:ext cx="2503709" cy="2190752"/>
          </a:xfrm>
          <a:prstGeom prst="ellipse">
            <a:avLst/>
          </a:prstGeom>
          <a:ln w="63500" cap="rnd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0" name="Picture 6" descr="E:\коровы рисунки\image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99041">
            <a:off x="7572396" y="5286388"/>
            <a:ext cx="1333500" cy="1333500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Выноска-облако 9"/>
          <p:cNvSpPr/>
          <p:nvPr/>
        </p:nvSpPr>
        <p:spPr>
          <a:xfrm rot="20776080">
            <a:off x="2845746" y="3916765"/>
            <a:ext cx="6063692" cy="1233094"/>
          </a:xfrm>
          <a:prstGeom prst="cloudCallout">
            <a:avLst/>
          </a:prstGeom>
          <a:ln w="571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Январь 2013г.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4357688" y="500063"/>
            <a:ext cx="4429125" cy="30718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G:\Мои рисунки\молоко-технологи\DCIM\100DSCIM\PICT0060.JPG"/>
          <p:cNvPicPr>
            <a:picLocks noChangeAspect="1" noChangeArrowheads="1"/>
          </p:cNvPicPr>
          <p:nvPr/>
        </p:nvPicPr>
        <p:blipFill>
          <a:blip r:embed="rId2" cstate="screen"/>
          <a:srcRect l="38287" t="7413" r="6341"/>
          <a:stretch>
            <a:fillRect/>
          </a:stretch>
        </p:blipFill>
        <p:spPr bwMode="auto">
          <a:xfrm rot="20848047">
            <a:off x="561891" y="1404884"/>
            <a:ext cx="2799449" cy="3511262"/>
          </a:xfrm>
          <a:prstGeom prst="rect">
            <a:avLst/>
          </a:prstGeom>
          <a:ln w="88900" cap="sq" cmpd="thickThin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192515" y="714356"/>
            <a:ext cx="4951485" cy="23083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isometricOffAxis1Right"/>
            <a:lightRig rig="threePt" dir="t"/>
          </a:scene3d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Анисимова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Ольга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Александровна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12570" y="3071810"/>
            <a:ext cx="4888711" cy="353943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sp3d>
            <a:bevelT prst="relaxedInset"/>
          </a:sp3d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Мастер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производственного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Обучения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По специальности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«Технология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молока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молочных продуктов»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6363" y="214290"/>
            <a:ext cx="8491299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>
                  <a:solidFill>
                    <a:schemeClr val="tx2">
                      <a:lumMod val="2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Министерство образования РБ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>
                  <a:solidFill>
                    <a:schemeClr val="tx2">
                      <a:lumMod val="2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ГБОУ СПО «</a:t>
            </a:r>
            <a:r>
              <a:rPr lang="ru-RU" sz="2000" b="1" dirty="0" err="1">
                <a:ln w="11430">
                  <a:solidFill>
                    <a:schemeClr val="tx2">
                      <a:lumMod val="2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Мелеузовский</a:t>
            </a:r>
            <a:r>
              <a:rPr lang="ru-RU" sz="2000" b="1" dirty="0">
                <a:ln w="11430">
                  <a:solidFill>
                    <a:schemeClr val="tx2">
                      <a:lumMod val="2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механико-технологический техникум»</a:t>
            </a: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0430" y="928671"/>
            <a:ext cx="5429288" cy="314327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так я выгляжу, когда</a:t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проходит практика </a:t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9" name="Picture 5" descr="G:\Мои рисунки\открытый урок\100SSCAM\SDC11090.JPG"/>
          <p:cNvPicPr>
            <a:picLocks noChangeAspect="1" noChangeArrowheads="1"/>
          </p:cNvPicPr>
          <p:nvPr/>
        </p:nvPicPr>
        <p:blipFill>
          <a:blip r:embed="rId2" cstate="screen"/>
          <a:srcRect l="62694" t="28638" r="11764" b="27244"/>
          <a:stretch>
            <a:fillRect/>
          </a:stretch>
        </p:blipFill>
        <p:spPr bwMode="auto">
          <a:xfrm rot="21247174">
            <a:off x="628917" y="1650478"/>
            <a:ext cx="3143250" cy="4071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E:\коровы рисунки\853872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80101">
            <a:off x="6636320" y="3871665"/>
            <a:ext cx="1698950" cy="2668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E:\коровы рисунки\i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60" y="3786190"/>
            <a:ext cx="1000125" cy="133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0" y="857232"/>
            <a:ext cx="9144000" cy="5715040"/>
          </a:xfrm>
          <a:prstGeom prst="verticalScroll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Производственная практика </a:t>
            </a:r>
            <a:r>
              <a:rPr lang="ru-RU" sz="2400" b="1" dirty="0">
                <a:ln w="11430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является важнейшей составной частью учебного процесса и имеет</a:t>
            </a:r>
          </a:p>
          <a:p>
            <a:pPr algn="ctr">
              <a:defRPr/>
            </a:pPr>
            <a:r>
              <a:rPr lang="ru-RU" sz="2400" b="1" dirty="0">
                <a:ln w="11430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цель закрепить и углубить знания, полученные студентами в процессе теоретического обучения,</a:t>
            </a:r>
          </a:p>
          <a:p>
            <a:pPr algn="ctr">
              <a:defRPr/>
            </a:pPr>
            <a:r>
              <a:rPr lang="ru-RU" sz="2400" b="1" dirty="0">
                <a:ln w="11430">
                  <a:solidFill>
                    <a:schemeClr val="accent2">
                      <a:lumMod val="75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привить им необходимые умения и навыки практической деятельности по изучаемым специальностям.</a:t>
            </a:r>
            <a:endParaRPr lang="ru-RU" sz="2400" b="1" dirty="0">
              <a:ln w="11430">
                <a:solidFill>
                  <a:schemeClr val="accent2">
                    <a:lumMod val="75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1082007139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714356"/>
            <a:ext cx="7929618" cy="5947214"/>
          </a:xfrm>
          <a:prstGeom prst="rect">
            <a:avLst/>
          </a:prstGeom>
          <a:ln w="88900" cap="sq" cmpd="thickThin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643306" y="357166"/>
            <a:ext cx="5160707" cy="2062103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Учебная практика - проходит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>
                  <a:solidFill>
                    <a:srgbClr val="7030A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 базовом предприятии</a:t>
            </a:r>
          </a:p>
        </p:txBody>
      </p:sp>
      <p:pic>
        <p:nvPicPr>
          <p:cNvPr id="6148" name="Picture 2" descr="E:\коровы рисунки\logo_8744749_hug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38" y="857250"/>
            <a:ext cx="2041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E:\коровы рисунки\shema_proezda_meleuzovskiy-molochnokonservniy-kombinat-za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4286256"/>
            <a:ext cx="2971800" cy="2276475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E:\коровы рисунки\milk2222.JPG"/>
          <p:cNvPicPr>
            <a:picLocks noChangeAspect="1" noChangeArrowheads="1"/>
          </p:cNvPicPr>
          <p:nvPr/>
        </p:nvPicPr>
        <p:blipFill>
          <a:blip r:embed="rId2" cstate="screen"/>
          <a:srcRect b="9232"/>
          <a:stretch>
            <a:fillRect/>
          </a:stretch>
        </p:blipFill>
        <p:spPr bwMode="auto">
          <a:xfrm>
            <a:off x="0" y="2643188"/>
            <a:ext cx="58578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G:\Мои рисунки\фото механики\DCIM\100DSCIM\PICT0160.JPG"/>
          <p:cNvPicPr>
            <a:picLocks noChangeAspect="1" noChangeArrowheads="1"/>
          </p:cNvPicPr>
          <p:nvPr/>
        </p:nvPicPr>
        <p:blipFill>
          <a:blip r:embed="rId3" cstate="screen"/>
          <a:srcRect l="14860" t="11672" b="315"/>
          <a:stretch>
            <a:fillRect/>
          </a:stretch>
        </p:blipFill>
        <p:spPr bwMode="auto">
          <a:xfrm rot="21033417">
            <a:off x="412750" y="768350"/>
            <a:ext cx="3497263" cy="2711450"/>
          </a:xfrm>
          <a:prstGeom prst="rect">
            <a:avLst/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G:\Мои рисунки\фото механики\DCIM\100DSCIM\PICT0163.JPG"/>
          <p:cNvPicPr>
            <a:picLocks noChangeAspect="1" noChangeArrowheads="1"/>
          </p:cNvPicPr>
          <p:nvPr/>
        </p:nvPicPr>
        <p:blipFill>
          <a:blip r:embed="rId4" cstate="screen"/>
          <a:srcRect l="11672" t="8471" r="10252" b="6341"/>
          <a:stretch>
            <a:fillRect/>
          </a:stretch>
        </p:blipFill>
        <p:spPr bwMode="auto">
          <a:xfrm rot="315509">
            <a:off x="6289468" y="739531"/>
            <a:ext cx="2259227" cy="3286148"/>
          </a:xfrm>
          <a:prstGeom prst="rect">
            <a:avLst/>
          </a:prstGeom>
          <a:ln w="88900" cap="sq" cmpd="thickThin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6" name="Picture 4" descr="G:\Мои рисунки\фото механики\DCIM\100DSCIM\PICT0167.JPG"/>
          <p:cNvPicPr>
            <a:picLocks noChangeAspect="1" noChangeArrowheads="1"/>
          </p:cNvPicPr>
          <p:nvPr/>
        </p:nvPicPr>
        <p:blipFill>
          <a:blip r:embed="rId5" cstate="screen"/>
          <a:srcRect l="18055" t="17350"/>
          <a:stretch>
            <a:fillRect/>
          </a:stretch>
        </p:blipFill>
        <p:spPr bwMode="auto">
          <a:xfrm rot="21263119">
            <a:off x="1103838" y="3284429"/>
            <a:ext cx="2997198" cy="2267589"/>
          </a:xfrm>
          <a:prstGeom prst="rect">
            <a:avLst/>
          </a:prstGeom>
          <a:ln w="889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8" name="Picture 2" descr="E:\коровы рисунки\dfce860fa87b1603923c4db2770c1bab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399694">
            <a:off x="5828511" y="3937764"/>
            <a:ext cx="2736390" cy="2116142"/>
          </a:xfrm>
          <a:prstGeom prst="rect">
            <a:avLst/>
          </a:prstGeom>
          <a:ln w="88900" cap="sq" cmpd="thickThin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00034" y="5715016"/>
            <a:ext cx="7876708" cy="523220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Освоение рабочих профессий</a:t>
            </a:r>
          </a:p>
        </p:txBody>
      </p:sp>
      <p:pic>
        <p:nvPicPr>
          <p:cNvPr id="7170" name="Picture 2" descr="G:\Мои рисунки\практика моя работа\девочки багмановой группа\практика первый период молочники\практика\практика 047.jpg"/>
          <p:cNvPicPr>
            <a:picLocks noChangeAspect="1" noChangeArrowheads="1"/>
          </p:cNvPicPr>
          <p:nvPr/>
        </p:nvPicPr>
        <p:blipFill>
          <a:blip r:embed="rId7" cstate="screen"/>
          <a:srcRect l="31898" t="11357"/>
          <a:stretch>
            <a:fillRect/>
          </a:stretch>
        </p:blipFill>
        <p:spPr bwMode="auto">
          <a:xfrm>
            <a:off x="3786182" y="500042"/>
            <a:ext cx="2428892" cy="2371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E:\коровы рисунки\log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2143125"/>
            <a:ext cx="56927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G:\Мои рисунки\молоко-технологи\DCIM\100DSCIM\PICT0023.JPG"/>
          <p:cNvPicPr>
            <a:picLocks noChangeAspect="1" noChangeArrowheads="1"/>
          </p:cNvPicPr>
          <p:nvPr/>
        </p:nvPicPr>
        <p:blipFill>
          <a:blip r:embed="rId3" cstate="screen"/>
          <a:srcRect l="11672" t="11666"/>
          <a:stretch>
            <a:fillRect/>
          </a:stretch>
        </p:blipFill>
        <p:spPr bwMode="auto">
          <a:xfrm>
            <a:off x="1000100" y="1357298"/>
            <a:ext cx="2036165" cy="2714644"/>
          </a:xfrm>
          <a:prstGeom prst="rect">
            <a:avLst/>
          </a:prstGeom>
          <a:ln w="2286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Освоение рабочих профессий</a:t>
            </a:r>
          </a:p>
        </p:txBody>
      </p:sp>
      <p:pic>
        <p:nvPicPr>
          <p:cNvPr id="9221" name="Picture 2" descr="G:\Мои рисунки\практика моя работа\девочки багмановой группа\практика первый период молочники\практика\практика 034.jpg"/>
          <p:cNvPicPr>
            <a:picLocks noChangeAspect="1" noChangeArrowheads="1"/>
          </p:cNvPicPr>
          <p:nvPr/>
        </p:nvPicPr>
        <p:blipFill>
          <a:blip r:embed="rId4" cstate="screen"/>
          <a:srcRect l="11360" t="10817"/>
          <a:stretch>
            <a:fillRect/>
          </a:stretch>
        </p:blipFill>
        <p:spPr bwMode="auto">
          <a:xfrm rot="680102">
            <a:off x="5553075" y="1133475"/>
            <a:ext cx="3030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G:\Мои рисунки\практика моя работа\девочки багмановой группа\практика первый период молочники\практика\практика 002.jpg"/>
          <p:cNvPicPr>
            <a:picLocks noChangeAspect="1" noChangeArrowheads="1"/>
          </p:cNvPicPr>
          <p:nvPr/>
        </p:nvPicPr>
        <p:blipFill>
          <a:blip r:embed="rId5" cstate="screen"/>
          <a:srcRect l="29872" t="15929" r="2916"/>
          <a:stretch>
            <a:fillRect/>
          </a:stretch>
        </p:blipFill>
        <p:spPr bwMode="auto">
          <a:xfrm rot="684049">
            <a:off x="5856448" y="3944869"/>
            <a:ext cx="2568867" cy="2410281"/>
          </a:xfrm>
          <a:prstGeom prst="rect">
            <a:avLst/>
          </a:prstGeom>
          <a:ln w="88900" cap="sq" cmpd="thickThin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4" descr="G:\Мои рисунки\молоко-технологи\DCIM\100DSCIM\PICT0022.JPG"/>
          <p:cNvPicPr>
            <a:picLocks noChangeAspect="1" noChangeArrowheads="1"/>
          </p:cNvPicPr>
          <p:nvPr/>
        </p:nvPicPr>
        <p:blipFill>
          <a:blip r:embed="rId6" cstate="screen"/>
          <a:srcRect l="25509" t="18769" r="15925"/>
          <a:stretch>
            <a:fillRect/>
          </a:stretch>
        </p:blipFill>
        <p:spPr bwMode="auto">
          <a:xfrm rot="21129875">
            <a:off x="900639" y="3607018"/>
            <a:ext cx="2811964" cy="2925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E:\коровы рисунки\1245783419_WarezCity.ru_2009-06-23_2151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5" y="1428750"/>
            <a:ext cx="8501063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G:\Мои рисунки\фото механики\механики на практике 09-10 год\PICT0870.JPG"/>
          <p:cNvPicPr>
            <a:picLocks noChangeAspect="1" noChangeArrowheads="1"/>
          </p:cNvPicPr>
          <p:nvPr/>
        </p:nvPicPr>
        <p:blipFill>
          <a:blip r:embed="rId3" cstate="screen"/>
          <a:srcRect l="2082" t="17350" b="11672"/>
          <a:stretch>
            <a:fillRect/>
          </a:stretch>
        </p:blipFill>
        <p:spPr bwMode="auto">
          <a:xfrm rot="20722320">
            <a:off x="471770" y="773923"/>
            <a:ext cx="3548062" cy="1928812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G:\Мои рисунки\фото механики\DCIM\100DSCIM\PICT0154.JPG"/>
          <p:cNvPicPr>
            <a:picLocks noChangeAspect="1" noChangeArrowheads="1"/>
          </p:cNvPicPr>
          <p:nvPr/>
        </p:nvPicPr>
        <p:blipFill>
          <a:blip r:embed="rId4" cstate="screen"/>
          <a:srcRect t="14511" r="9536" b="15930"/>
          <a:stretch>
            <a:fillRect/>
          </a:stretch>
        </p:blipFill>
        <p:spPr bwMode="auto">
          <a:xfrm rot="656980">
            <a:off x="4740489" y="663566"/>
            <a:ext cx="4211164" cy="2428892"/>
          </a:xfrm>
          <a:prstGeom prst="rect">
            <a:avLst/>
          </a:prstGeom>
          <a:ln w="889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100" name="Picture 4" descr="G:\Мои рисунки\фото механики\DCIM\100DSCIM\PICT0150.JPG"/>
          <p:cNvPicPr>
            <a:picLocks noChangeAspect="1" noChangeArrowheads="1"/>
          </p:cNvPicPr>
          <p:nvPr/>
        </p:nvPicPr>
        <p:blipFill>
          <a:blip r:embed="rId5" cstate="screen"/>
          <a:srcRect l="9536" t="40062" r="40416" b="11672"/>
          <a:stretch>
            <a:fillRect/>
          </a:stretch>
        </p:blipFill>
        <p:spPr bwMode="auto">
          <a:xfrm rot="871150">
            <a:off x="5515098" y="3134438"/>
            <a:ext cx="3061328" cy="2214578"/>
          </a:xfrm>
          <a:prstGeom prst="rect">
            <a:avLst/>
          </a:prstGeom>
          <a:ln w="88900" cap="sq" cmpd="thickThin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 descr="E:\коровы рисунки\1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7625" y="4000500"/>
            <a:ext cx="1371600" cy="1390650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58" y="5214950"/>
            <a:ext cx="803290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Работа- работой,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А обед и отдых по расписанию!</a:t>
            </a:r>
          </a:p>
        </p:txBody>
      </p:sp>
      <p:pic>
        <p:nvPicPr>
          <p:cNvPr id="3074" name="Picture 2" descr="G:\Мои рисунки\практика моя работа\девочки багмановой группа\практика первый период молочники\практика\практика 032.jpg"/>
          <p:cNvPicPr>
            <a:picLocks noChangeAspect="1" noChangeArrowheads="1"/>
          </p:cNvPicPr>
          <p:nvPr/>
        </p:nvPicPr>
        <p:blipFill>
          <a:blip r:embed="rId7" cstate="screen"/>
          <a:srcRect l="1017" t="15930"/>
          <a:stretch>
            <a:fillRect/>
          </a:stretch>
        </p:blipFill>
        <p:spPr bwMode="auto">
          <a:xfrm rot="20991214">
            <a:off x="508795" y="2975524"/>
            <a:ext cx="3139628" cy="2000264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2911" y="1000108"/>
            <a:ext cx="8143932" cy="513986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Кто такой – Учитель?</a:t>
            </a:r>
            <a:b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Учитель, педагог… Слова необыкновенные. Это не тот, у кого в дипломе есть запись о такой квалификации. И даже не тот, кто каждый день приходит в учебное заведение  и дает уроки … </a:t>
            </a:r>
            <a:b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Это тот, кто выше тебя, мудрее, сильнее. Это тот, кто сможет повести за собой, кто обладает силой созидания и талантом души. Слово, ко многому обязывающее.</a:t>
            </a:r>
            <a:b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Мало иметь диплом, пусть даже и с отличием, и мало иметь наполненную знаниями голову. Прежде всего, ты учитель, педагог, а это намного больше, чем просто историк,  мастер, биолог, математик…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</p:txBody>
      </p:sp>
      <p:pic>
        <p:nvPicPr>
          <p:cNvPr id="8195" name="Picture 2" descr="E:\коровы рисунки\1c0391eb3b14a3855e93dd21ba4a7ebf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" y="785813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E:\коровы рисунки\66163049_722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50" y="5857875"/>
            <a:ext cx="254158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114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Вот так я выгляжу, когда проходит практика 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2013-01-13T06:21:12Z</dcterms:created>
  <dcterms:modified xsi:type="dcterms:W3CDTF">2013-01-13T06:28:17Z</dcterms:modified>
</cp:coreProperties>
</file>