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699C57-452A-4CC9-A49D-92BD4F117C1F}" type="doc">
      <dgm:prSet loTypeId="urn:microsoft.com/office/officeart/2005/8/layout/cycle7" loCatId="cycle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EC0CA2EE-749C-4D67-BC75-EB58D6C87A73}">
      <dgm:prSet phldrT="[Текст]"/>
      <dgm:spPr/>
      <dgm:t>
        <a:bodyPr/>
        <a:lstStyle/>
        <a:p>
          <a:r>
            <a:rPr lang="ru-RU" dirty="0" smtClean="0"/>
            <a:t>учитель</a:t>
          </a:r>
          <a:endParaRPr lang="ru-RU" dirty="0"/>
        </a:p>
      </dgm:t>
    </dgm:pt>
    <dgm:pt modelId="{970927E6-3D7B-48BB-A195-6447C81AFF71}" type="parTrans" cxnId="{D461CDF8-E06D-4D83-9346-CFD8E1343898}">
      <dgm:prSet/>
      <dgm:spPr/>
      <dgm:t>
        <a:bodyPr/>
        <a:lstStyle/>
        <a:p>
          <a:endParaRPr lang="ru-RU"/>
        </a:p>
      </dgm:t>
    </dgm:pt>
    <dgm:pt modelId="{3E380EF7-D78A-472E-B240-7360EE9E5A30}" type="sibTrans" cxnId="{D461CDF8-E06D-4D83-9346-CFD8E1343898}">
      <dgm:prSet/>
      <dgm:spPr/>
      <dgm:t>
        <a:bodyPr/>
        <a:lstStyle/>
        <a:p>
          <a:endParaRPr lang="ru-RU" dirty="0"/>
        </a:p>
      </dgm:t>
    </dgm:pt>
    <dgm:pt modelId="{DE9A5DF8-13CB-4267-BD75-AF00E629ED81}">
      <dgm:prSet phldrT="[Текст]"/>
      <dgm:spPr/>
      <dgm:t>
        <a:bodyPr/>
        <a:lstStyle/>
        <a:p>
          <a:r>
            <a:rPr lang="ru-RU" dirty="0" smtClean="0"/>
            <a:t>учебник</a:t>
          </a:r>
          <a:endParaRPr lang="ru-RU" dirty="0"/>
        </a:p>
      </dgm:t>
    </dgm:pt>
    <dgm:pt modelId="{B611959D-2702-4218-9289-46CA2B8E7E4D}" type="parTrans" cxnId="{2993B493-3BE5-4F07-A8CC-A5B263603679}">
      <dgm:prSet/>
      <dgm:spPr/>
      <dgm:t>
        <a:bodyPr/>
        <a:lstStyle/>
        <a:p>
          <a:endParaRPr lang="ru-RU"/>
        </a:p>
      </dgm:t>
    </dgm:pt>
    <dgm:pt modelId="{E67C5026-58C6-4C3A-B424-FCA6C37A84E4}" type="sibTrans" cxnId="{2993B493-3BE5-4F07-A8CC-A5B263603679}">
      <dgm:prSet/>
      <dgm:spPr/>
      <dgm:t>
        <a:bodyPr/>
        <a:lstStyle/>
        <a:p>
          <a:endParaRPr lang="ru-RU" dirty="0"/>
        </a:p>
      </dgm:t>
    </dgm:pt>
    <dgm:pt modelId="{38D55B23-6671-4FDB-892F-94C510D260A6}">
      <dgm:prSet phldrT="[Текст]"/>
      <dgm:spPr/>
      <dgm:t>
        <a:bodyPr/>
        <a:lstStyle/>
        <a:p>
          <a:r>
            <a:rPr lang="ru-RU" dirty="0" smtClean="0"/>
            <a:t>ученик</a:t>
          </a:r>
          <a:endParaRPr lang="ru-RU" dirty="0"/>
        </a:p>
      </dgm:t>
    </dgm:pt>
    <dgm:pt modelId="{890BCA78-7A90-43B3-8683-193169ECC6DC}" type="parTrans" cxnId="{8C2F6A8C-DFB3-4D43-B3BC-900641954C6D}">
      <dgm:prSet/>
      <dgm:spPr/>
      <dgm:t>
        <a:bodyPr/>
        <a:lstStyle/>
        <a:p>
          <a:endParaRPr lang="ru-RU"/>
        </a:p>
      </dgm:t>
    </dgm:pt>
    <dgm:pt modelId="{F2D21643-F3FB-4AB8-9AC4-2B0DBB4380D1}" type="sibTrans" cxnId="{8C2F6A8C-DFB3-4D43-B3BC-900641954C6D}">
      <dgm:prSet/>
      <dgm:spPr/>
      <dgm:t>
        <a:bodyPr/>
        <a:lstStyle/>
        <a:p>
          <a:endParaRPr lang="ru-RU" dirty="0"/>
        </a:p>
      </dgm:t>
    </dgm:pt>
    <dgm:pt modelId="{C96FE46F-6141-4292-807F-91E1765D2746}" type="pres">
      <dgm:prSet presAssocID="{2D699C57-452A-4CC9-A49D-92BD4F117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DC2DDE-6D25-44B4-8F87-B34BE6ED0C51}" type="pres">
      <dgm:prSet presAssocID="{EC0CA2EE-749C-4D67-BC75-EB58D6C87A73}" presName="node" presStyleLbl="node1" presStyleIdx="0" presStyleCnt="3" custScaleX="165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E4A8AE-9978-4C80-86E7-C13C6F768550}" type="pres">
      <dgm:prSet presAssocID="{3E380EF7-D78A-472E-B240-7360EE9E5A3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8A7C30EB-E898-43AA-9EBA-295520B80CFC}" type="pres">
      <dgm:prSet presAssocID="{3E380EF7-D78A-472E-B240-7360EE9E5A3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48FF98BC-24EA-422A-9412-47513804D5E1}" type="pres">
      <dgm:prSet presAssocID="{DE9A5DF8-13CB-4267-BD75-AF00E629ED8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EF0CD-E81D-43DA-8346-A972D808962A}" type="pres">
      <dgm:prSet presAssocID="{E67C5026-58C6-4C3A-B424-FCA6C37A84E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E25C185F-5E0F-420A-BCD9-1FE648FACA74}" type="pres">
      <dgm:prSet presAssocID="{E67C5026-58C6-4C3A-B424-FCA6C37A84E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206DD2E4-6BC9-446A-B57B-C10D74C95E4B}" type="pres">
      <dgm:prSet presAssocID="{38D55B23-6671-4FDB-892F-94C510D260A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008B4-C2D0-4F75-99C4-E3D21D63F63E}" type="pres">
      <dgm:prSet presAssocID="{F2D21643-F3FB-4AB8-9AC4-2B0DBB4380D1}" presName="sibTrans" presStyleLbl="sibTrans2D1" presStyleIdx="2" presStyleCnt="3"/>
      <dgm:spPr/>
      <dgm:t>
        <a:bodyPr/>
        <a:lstStyle/>
        <a:p>
          <a:endParaRPr lang="ru-RU"/>
        </a:p>
      </dgm:t>
    </dgm:pt>
    <dgm:pt modelId="{C84CEF3E-2B8E-42DB-A753-62E31463D75A}" type="pres">
      <dgm:prSet presAssocID="{F2D21643-F3FB-4AB8-9AC4-2B0DBB4380D1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C7A1E1E7-58CF-4377-9947-826A684AE940}" type="presOf" srcId="{38D55B23-6671-4FDB-892F-94C510D260A6}" destId="{206DD2E4-6BC9-446A-B57B-C10D74C95E4B}" srcOrd="0" destOrd="0" presId="urn:microsoft.com/office/officeart/2005/8/layout/cycle7"/>
    <dgm:cxn modelId="{8D45B52D-BBF4-4269-AE7E-77BE674D0F6D}" type="presOf" srcId="{F2D21643-F3FB-4AB8-9AC4-2B0DBB4380D1}" destId="{C84CEF3E-2B8E-42DB-A753-62E31463D75A}" srcOrd="1" destOrd="0" presId="urn:microsoft.com/office/officeart/2005/8/layout/cycle7"/>
    <dgm:cxn modelId="{9C80CF2F-F84E-4E2D-874E-01077E279F65}" type="presOf" srcId="{EC0CA2EE-749C-4D67-BC75-EB58D6C87A73}" destId="{4CDC2DDE-6D25-44B4-8F87-B34BE6ED0C51}" srcOrd="0" destOrd="0" presId="urn:microsoft.com/office/officeart/2005/8/layout/cycle7"/>
    <dgm:cxn modelId="{D461CDF8-E06D-4D83-9346-CFD8E1343898}" srcId="{2D699C57-452A-4CC9-A49D-92BD4F117C1F}" destId="{EC0CA2EE-749C-4D67-BC75-EB58D6C87A73}" srcOrd="0" destOrd="0" parTransId="{970927E6-3D7B-48BB-A195-6447C81AFF71}" sibTransId="{3E380EF7-D78A-472E-B240-7360EE9E5A30}"/>
    <dgm:cxn modelId="{C1CDD7AD-AFFF-4119-BDFD-E8772C040B8E}" type="presOf" srcId="{E67C5026-58C6-4C3A-B424-FCA6C37A84E4}" destId="{151EF0CD-E81D-43DA-8346-A972D808962A}" srcOrd="0" destOrd="0" presId="urn:microsoft.com/office/officeart/2005/8/layout/cycle7"/>
    <dgm:cxn modelId="{8029BF49-26FE-426C-875D-852E6C64825B}" type="presOf" srcId="{E67C5026-58C6-4C3A-B424-FCA6C37A84E4}" destId="{E25C185F-5E0F-420A-BCD9-1FE648FACA74}" srcOrd="1" destOrd="0" presId="urn:microsoft.com/office/officeart/2005/8/layout/cycle7"/>
    <dgm:cxn modelId="{2993B493-3BE5-4F07-A8CC-A5B263603679}" srcId="{2D699C57-452A-4CC9-A49D-92BD4F117C1F}" destId="{DE9A5DF8-13CB-4267-BD75-AF00E629ED81}" srcOrd="1" destOrd="0" parTransId="{B611959D-2702-4218-9289-46CA2B8E7E4D}" sibTransId="{E67C5026-58C6-4C3A-B424-FCA6C37A84E4}"/>
    <dgm:cxn modelId="{766066D3-D5CD-412F-8B77-9EA15B386A90}" type="presOf" srcId="{3E380EF7-D78A-472E-B240-7360EE9E5A30}" destId="{8A7C30EB-E898-43AA-9EBA-295520B80CFC}" srcOrd="1" destOrd="0" presId="urn:microsoft.com/office/officeart/2005/8/layout/cycle7"/>
    <dgm:cxn modelId="{8C2F6A8C-DFB3-4D43-B3BC-900641954C6D}" srcId="{2D699C57-452A-4CC9-A49D-92BD4F117C1F}" destId="{38D55B23-6671-4FDB-892F-94C510D260A6}" srcOrd="2" destOrd="0" parTransId="{890BCA78-7A90-43B3-8683-193169ECC6DC}" sibTransId="{F2D21643-F3FB-4AB8-9AC4-2B0DBB4380D1}"/>
    <dgm:cxn modelId="{886ADB5B-7AF1-44B7-8616-4FA4BCB077B8}" type="presOf" srcId="{DE9A5DF8-13CB-4267-BD75-AF00E629ED81}" destId="{48FF98BC-24EA-422A-9412-47513804D5E1}" srcOrd="0" destOrd="0" presId="urn:microsoft.com/office/officeart/2005/8/layout/cycle7"/>
    <dgm:cxn modelId="{81A39CE9-4C47-4C30-9020-9631BC26E4DD}" type="presOf" srcId="{F2D21643-F3FB-4AB8-9AC4-2B0DBB4380D1}" destId="{327008B4-C2D0-4F75-99C4-E3D21D63F63E}" srcOrd="0" destOrd="0" presId="urn:microsoft.com/office/officeart/2005/8/layout/cycle7"/>
    <dgm:cxn modelId="{50BDF3EC-272B-4A89-9CB9-99EAADB954E7}" type="presOf" srcId="{3E380EF7-D78A-472E-B240-7360EE9E5A30}" destId="{58E4A8AE-9978-4C80-86E7-C13C6F768550}" srcOrd="0" destOrd="0" presId="urn:microsoft.com/office/officeart/2005/8/layout/cycle7"/>
    <dgm:cxn modelId="{50545C8C-D76F-4AD2-9254-D58C20443C63}" type="presOf" srcId="{2D699C57-452A-4CC9-A49D-92BD4F117C1F}" destId="{C96FE46F-6141-4292-807F-91E1765D2746}" srcOrd="0" destOrd="0" presId="urn:microsoft.com/office/officeart/2005/8/layout/cycle7"/>
    <dgm:cxn modelId="{F3A3922D-F739-4002-9122-AAA07AC6EAB4}" type="presParOf" srcId="{C96FE46F-6141-4292-807F-91E1765D2746}" destId="{4CDC2DDE-6D25-44B4-8F87-B34BE6ED0C51}" srcOrd="0" destOrd="0" presId="urn:microsoft.com/office/officeart/2005/8/layout/cycle7"/>
    <dgm:cxn modelId="{D9294EAF-88EE-40B2-9672-08DC05F620E4}" type="presParOf" srcId="{C96FE46F-6141-4292-807F-91E1765D2746}" destId="{58E4A8AE-9978-4C80-86E7-C13C6F768550}" srcOrd="1" destOrd="0" presId="urn:microsoft.com/office/officeart/2005/8/layout/cycle7"/>
    <dgm:cxn modelId="{E471C73A-160C-41E6-A26C-FBCD863817FE}" type="presParOf" srcId="{58E4A8AE-9978-4C80-86E7-C13C6F768550}" destId="{8A7C30EB-E898-43AA-9EBA-295520B80CFC}" srcOrd="0" destOrd="0" presId="urn:microsoft.com/office/officeart/2005/8/layout/cycle7"/>
    <dgm:cxn modelId="{319D7E6D-F0D3-463B-AA54-F8FD07337C07}" type="presParOf" srcId="{C96FE46F-6141-4292-807F-91E1765D2746}" destId="{48FF98BC-24EA-422A-9412-47513804D5E1}" srcOrd="2" destOrd="0" presId="urn:microsoft.com/office/officeart/2005/8/layout/cycle7"/>
    <dgm:cxn modelId="{EA0E3CEC-A184-48FE-907D-E35B197CF98F}" type="presParOf" srcId="{C96FE46F-6141-4292-807F-91E1765D2746}" destId="{151EF0CD-E81D-43DA-8346-A972D808962A}" srcOrd="3" destOrd="0" presId="urn:microsoft.com/office/officeart/2005/8/layout/cycle7"/>
    <dgm:cxn modelId="{5091169A-9104-4B2D-8280-84DC26563E9E}" type="presParOf" srcId="{151EF0CD-E81D-43DA-8346-A972D808962A}" destId="{E25C185F-5E0F-420A-BCD9-1FE648FACA74}" srcOrd="0" destOrd="0" presId="urn:microsoft.com/office/officeart/2005/8/layout/cycle7"/>
    <dgm:cxn modelId="{8790B0D5-74EC-497E-8DB6-7EA97494E96D}" type="presParOf" srcId="{C96FE46F-6141-4292-807F-91E1765D2746}" destId="{206DD2E4-6BC9-446A-B57B-C10D74C95E4B}" srcOrd="4" destOrd="0" presId="urn:microsoft.com/office/officeart/2005/8/layout/cycle7"/>
    <dgm:cxn modelId="{41CA9A66-3321-43FF-8109-B8A8859BC581}" type="presParOf" srcId="{C96FE46F-6141-4292-807F-91E1765D2746}" destId="{327008B4-C2D0-4F75-99C4-E3D21D63F63E}" srcOrd="5" destOrd="0" presId="urn:microsoft.com/office/officeart/2005/8/layout/cycle7"/>
    <dgm:cxn modelId="{CBD4646A-C570-4893-8A32-10D62F7EB3C9}" type="presParOf" srcId="{327008B4-C2D0-4F75-99C4-E3D21D63F63E}" destId="{C84CEF3E-2B8E-42DB-A753-62E31463D75A}" srcOrd="0" destOrd="0" presId="urn:microsoft.com/office/officeart/2005/8/layout/cycle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771E301-C07A-4F8B-B82D-8AEFB4A191D8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51BC44-40D4-4E58-8960-FDDC37C07B79}">
      <dgm:prSet phldrT="[Текст]" custT="1"/>
      <dgm:spPr/>
      <dgm:t>
        <a:bodyPr/>
        <a:lstStyle/>
        <a:p>
          <a:r>
            <a:rPr lang="ru-RU" sz="2080" baseline="0" dirty="0" smtClean="0"/>
            <a:t>Левые</a:t>
          </a:r>
        </a:p>
        <a:p>
          <a:r>
            <a:rPr lang="ru-RU" sz="2080" dirty="0" smtClean="0"/>
            <a:t>партии</a:t>
          </a:r>
          <a:endParaRPr lang="ru-RU" sz="2080" dirty="0"/>
        </a:p>
      </dgm:t>
    </dgm:pt>
    <dgm:pt modelId="{5378FE73-E2C2-4D4E-8DB3-5FB30234F32D}" type="parTrans" cxnId="{6CC4B23F-A986-4AE1-8D9D-1480F8991583}">
      <dgm:prSet/>
      <dgm:spPr/>
      <dgm:t>
        <a:bodyPr/>
        <a:lstStyle/>
        <a:p>
          <a:endParaRPr lang="ru-RU" dirty="0"/>
        </a:p>
      </dgm:t>
    </dgm:pt>
    <dgm:pt modelId="{0F8AE96E-CB07-4FDE-AB1C-9B8DD508A6A8}" type="sibTrans" cxnId="{6CC4B23F-A986-4AE1-8D9D-1480F8991583}">
      <dgm:prSet/>
      <dgm:spPr/>
      <dgm:t>
        <a:bodyPr/>
        <a:lstStyle/>
        <a:p>
          <a:endParaRPr lang="ru-RU"/>
        </a:p>
      </dgm:t>
    </dgm:pt>
    <dgm:pt modelId="{B47A638A-BB3E-4B6F-A000-AD33D48C6946}">
      <dgm:prSet phldrT="[Текст]"/>
      <dgm:spPr/>
      <dgm:t>
        <a:bodyPr/>
        <a:lstStyle/>
        <a:p>
          <a:r>
            <a:rPr lang="ru-RU" dirty="0" smtClean="0"/>
            <a:t>РСДРП</a:t>
          </a:r>
          <a:endParaRPr lang="ru-RU" dirty="0"/>
        </a:p>
      </dgm:t>
    </dgm:pt>
    <dgm:pt modelId="{E8D2C580-5BBC-4E06-A451-F7A184F209AE}" type="parTrans" cxnId="{CBCE2EE0-4AB0-4FEB-9044-8A4CEFA54724}">
      <dgm:prSet/>
      <dgm:spPr/>
      <dgm:t>
        <a:bodyPr/>
        <a:lstStyle/>
        <a:p>
          <a:endParaRPr lang="ru-RU"/>
        </a:p>
      </dgm:t>
    </dgm:pt>
    <dgm:pt modelId="{BA200952-CBFC-44A1-A131-AF9BE2FCDC52}" type="sibTrans" cxnId="{CBCE2EE0-4AB0-4FEB-9044-8A4CEFA54724}">
      <dgm:prSet/>
      <dgm:spPr/>
      <dgm:t>
        <a:bodyPr/>
        <a:lstStyle/>
        <a:p>
          <a:endParaRPr lang="ru-RU"/>
        </a:p>
      </dgm:t>
    </dgm:pt>
    <dgm:pt modelId="{7DA36355-FC97-4229-999C-4D4B61BA1262}">
      <dgm:prSet phldrT="[Текст]"/>
      <dgm:spPr/>
      <dgm:t>
        <a:bodyPr/>
        <a:lstStyle/>
        <a:p>
          <a:r>
            <a:rPr lang="ru-RU" dirty="0" smtClean="0"/>
            <a:t>ПСР</a:t>
          </a:r>
          <a:endParaRPr lang="ru-RU" dirty="0"/>
        </a:p>
      </dgm:t>
    </dgm:pt>
    <dgm:pt modelId="{0667ECF8-4029-4417-936F-9DC4AF2F572A}" type="parTrans" cxnId="{4E9F5A98-60EB-44E4-8E77-7CFF4A8AE699}">
      <dgm:prSet/>
      <dgm:spPr/>
      <dgm:t>
        <a:bodyPr/>
        <a:lstStyle/>
        <a:p>
          <a:endParaRPr lang="ru-RU"/>
        </a:p>
      </dgm:t>
    </dgm:pt>
    <dgm:pt modelId="{780B0F61-B84C-4D4D-8D40-542A98BAD629}" type="sibTrans" cxnId="{4E9F5A98-60EB-44E4-8E77-7CFF4A8AE699}">
      <dgm:prSet/>
      <dgm:spPr/>
      <dgm:t>
        <a:bodyPr/>
        <a:lstStyle/>
        <a:p>
          <a:endParaRPr lang="ru-RU"/>
        </a:p>
      </dgm:t>
    </dgm:pt>
    <dgm:pt modelId="{EF8E53B2-0328-4374-AFAD-AC2B0AF3899D}">
      <dgm:prSet phldrT="[Текст]" custT="1"/>
      <dgm:spPr/>
      <dgm:t>
        <a:bodyPr/>
        <a:lstStyle/>
        <a:p>
          <a:r>
            <a:rPr lang="ru-RU" sz="2040" baseline="0" dirty="0" smtClean="0"/>
            <a:t>партии</a:t>
          </a:r>
          <a:r>
            <a:rPr lang="ru-RU" sz="1200" dirty="0" smtClean="0"/>
            <a:t> </a:t>
          </a:r>
          <a:r>
            <a:rPr lang="ru-RU" sz="2030" baseline="0" dirty="0" smtClean="0"/>
            <a:t>либералов</a:t>
          </a:r>
          <a:endParaRPr lang="ru-RU" sz="1200" dirty="0"/>
        </a:p>
      </dgm:t>
    </dgm:pt>
    <dgm:pt modelId="{6E8EC46A-E28B-4B52-8C2C-4A42E1EE8428}" type="parTrans" cxnId="{63F429E4-704C-478A-A143-E3A81F5951FB}">
      <dgm:prSet/>
      <dgm:spPr/>
      <dgm:t>
        <a:bodyPr/>
        <a:lstStyle/>
        <a:p>
          <a:endParaRPr lang="ru-RU" dirty="0"/>
        </a:p>
      </dgm:t>
    </dgm:pt>
    <dgm:pt modelId="{DC76166E-E627-49BD-9B3D-FAF37E411F49}" type="sibTrans" cxnId="{63F429E4-704C-478A-A143-E3A81F5951FB}">
      <dgm:prSet/>
      <dgm:spPr/>
      <dgm:t>
        <a:bodyPr/>
        <a:lstStyle/>
        <a:p>
          <a:endParaRPr lang="ru-RU"/>
        </a:p>
      </dgm:t>
    </dgm:pt>
    <dgm:pt modelId="{F2CF8CD5-2C22-44D2-830E-36338F6EFD0C}">
      <dgm:prSet phldrT="[Текст]"/>
      <dgm:spPr/>
      <dgm:t>
        <a:bodyPr/>
        <a:lstStyle/>
        <a:p>
          <a:r>
            <a:rPr lang="ru-RU" dirty="0" smtClean="0"/>
            <a:t>Октябристы</a:t>
          </a:r>
          <a:endParaRPr lang="ru-RU" dirty="0"/>
        </a:p>
      </dgm:t>
    </dgm:pt>
    <dgm:pt modelId="{ACF6FDF4-952A-45D9-8F5C-3DB7E6D3F638}" type="parTrans" cxnId="{0909BBEC-7939-467A-AE04-55216497702A}">
      <dgm:prSet/>
      <dgm:spPr/>
      <dgm:t>
        <a:bodyPr/>
        <a:lstStyle/>
        <a:p>
          <a:endParaRPr lang="ru-RU"/>
        </a:p>
      </dgm:t>
    </dgm:pt>
    <dgm:pt modelId="{E996EE42-538F-4CDB-9780-1BC146CA2E00}" type="sibTrans" cxnId="{0909BBEC-7939-467A-AE04-55216497702A}">
      <dgm:prSet/>
      <dgm:spPr/>
      <dgm:t>
        <a:bodyPr/>
        <a:lstStyle/>
        <a:p>
          <a:endParaRPr lang="ru-RU"/>
        </a:p>
      </dgm:t>
    </dgm:pt>
    <dgm:pt modelId="{F90F7237-1924-4B38-834A-F743DF92DBF7}">
      <dgm:prSet phldrT="[Текст]"/>
      <dgm:spPr/>
      <dgm:t>
        <a:bodyPr/>
        <a:lstStyle/>
        <a:p>
          <a:r>
            <a:rPr lang="ru-RU" dirty="0" smtClean="0"/>
            <a:t>Кадеты</a:t>
          </a:r>
          <a:endParaRPr lang="ru-RU" dirty="0"/>
        </a:p>
      </dgm:t>
    </dgm:pt>
    <dgm:pt modelId="{D743DD32-0A1D-4436-8229-249592D1FE72}" type="parTrans" cxnId="{7B80C939-6388-44CD-BC75-89F28FF95FD5}">
      <dgm:prSet/>
      <dgm:spPr/>
      <dgm:t>
        <a:bodyPr/>
        <a:lstStyle/>
        <a:p>
          <a:endParaRPr lang="ru-RU"/>
        </a:p>
      </dgm:t>
    </dgm:pt>
    <dgm:pt modelId="{72BE12FE-260B-4C91-BB2F-7BCFAA7CCDEE}" type="sibTrans" cxnId="{7B80C939-6388-44CD-BC75-89F28FF95FD5}">
      <dgm:prSet/>
      <dgm:spPr/>
      <dgm:t>
        <a:bodyPr/>
        <a:lstStyle/>
        <a:p>
          <a:endParaRPr lang="ru-RU"/>
        </a:p>
      </dgm:t>
    </dgm:pt>
    <dgm:pt modelId="{6A4FDD0A-9B87-477C-A258-509C8D79B8F7}">
      <dgm:prSet phldrT="[Текст]" custT="1"/>
      <dgm:spPr/>
      <dgm:t>
        <a:bodyPr/>
        <a:lstStyle/>
        <a:p>
          <a:r>
            <a:rPr lang="ru-RU" sz="1980" baseline="0" dirty="0" smtClean="0"/>
            <a:t>Монар-</a:t>
          </a:r>
        </a:p>
        <a:p>
          <a:r>
            <a:rPr lang="ru-RU" sz="1980" baseline="0" dirty="0" smtClean="0"/>
            <a:t>хисты</a:t>
          </a:r>
          <a:endParaRPr lang="ru-RU" sz="1980" baseline="0" dirty="0"/>
        </a:p>
      </dgm:t>
    </dgm:pt>
    <dgm:pt modelId="{EBBBB0E8-EDB2-4B81-B6FE-0B9C28FABC7E}" type="parTrans" cxnId="{31F84BA8-2E9E-4A03-B722-02ACAE406007}">
      <dgm:prSet/>
      <dgm:spPr/>
      <dgm:t>
        <a:bodyPr/>
        <a:lstStyle/>
        <a:p>
          <a:endParaRPr lang="ru-RU" dirty="0"/>
        </a:p>
      </dgm:t>
    </dgm:pt>
    <dgm:pt modelId="{E2C8554C-9554-46A4-A14D-203A3D3775F8}" type="sibTrans" cxnId="{31F84BA8-2E9E-4A03-B722-02ACAE406007}">
      <dgm:prSet/>
      <dgm:spPr/>
      <dgm:t>
        <a:bodyPr/>
        <a:lstStyle/>
        <a:p>
          <a:endParaRPr lang="ru-RU"/>
        </a:p>
      </dgm:t>
    </dgm:pt>
    <dgm:pt modelId="{85F81C2A-4D42-4C3D-AD5E-D57F4FFAA12F}">
      <dgm:prSet phldrT="[Текст]"/>
      <dgm:spPr/>
      <dgm:t>
        <a:bodyPr/>
        <a:lstStyle/>
        <a:p>
          <a:r>
            <a:rPr lang="ru-RU" dirty="0" smtClean="0"/>
            <a:t>Союз русского народа</a:t>
          </a:r>
          <a:endParaRPr lang="ru-RU" dirty="0"/>
        </a:p>
      </dgm:t>
    </dgm:pt>
    <dgm:pt modelId="{4ACD09F2-D3EC-472C-B24B-B4E32F40BD39}" type="parTrans" cxnId="{A137BAA1-5D70-4FEE-80E9-90FB08589BF5}">
      <dgm:prSet/>
      <dgm:spPr/>
      <dgm:t>
        <a:bodyPr/>
        <a:lstStyle/>
        <a:p>
          <a:endParaRPr lang="ru-RU"/>
        </a:p>
      </dgm:t>
    </dgm:pt>
    <dgm:pt modelId="{0B77E9E6-4A04-4C21-AC14-D99520DCB3F4}" type="sibTrans" cxnId="{A137BAA1-5D70-4FEE-80E9-90FB08589BF5}">
      <dgm:prSet/>
      <dgm:spPr/>
      <dgm:t>
        <a:bodyPr/>
        <a:lstStyle/>
        <a:p>
          <a:endParaRPr lang="ru-RU"/>
        </a:p>
      </dgm:t>
    </dgm:pt>
    <dgm:pt modelId="{5FE4E1D4-23BD-4D0A-ABAC-C9071A4C5BF0}">
      <dgm:prSet phldrT="[Текст]"/>
      <dgm:spPr/>
      <dgm:t>
        <a:bodyPr/>
        <a:lstStyle/>
        <a:p>
          <a:r>
            <a:rPr lang="ru-RU" dirty="0" smtClean="0"/>
            <a:t>Союз Михаила Архангела</a:t>
          </a:r>
          <a:endParaRPr lang="ru-RU" dirty="0"/>
        </a:p>
      </dgm:t>
    </dgm:pt>
    <dgm:pt modelId="{EBBAC7AA-0FE5-4983-931A-2494BCDB5E4E}" type="parTrans" cxnId="{3C0AF831-D3A9-4D5C-A7D0-6E7C3EB20AE2}">
      <dgm:prSet/>
      <dgm:spPr/>
      <dgm:t>
        <a:bodyPr/>
        <a:lstStyle/>
        <a:p>
          <a:endParaRPr lang="ru-RU"/>
        </a:p>
      </dgm:t>
    </dgm:pt>
    <dgm:pt modelId="{060E2498-7DD6-4C6A-8F04-09347EC9E4A3}" type="sibTrans" cxnId="{3C0AF831-D3A9-4D5C-A7D0-6E7C3EB20AE2}">
      <dgm:prSet/>
      <dgm:spPr/>
      <dgm:t>
        <a:bodyPr/>
        <a:lstStyle/>
        <a:p>
          <a:endParaRPr lang="ru-RU"/>
        </a:p>
      </dgm:t>
    </dgm:pt>
    <dgm:pt modelId="{EA174D67-83BF-408F-8C9D-EC1E4C81EA28}" type="pres">
      <dgm:prSet presAssocID="{5771E301-C07A-4F8B-B82D-8AEFB4A191D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3E9E89-6E4D-49F5-B4D5-6A8B85CDB1D9}" type="pres">
      <dgm:prSet presAssocID="{5771E301-C07A-4F8B-B82D-8AEFB4A191D8}" presName="cycle" presStyleCnt="0"/>
      <dgm:spPr/>
    </dgm:pt>
    <dgm:pt modelId="{D5F774ED-6429-47B0-B0AB-5237F41BF866}" type="pres">
      <dgm:prSet presAssocID="{5771E301-C07A-4F8B-B82D-8AEFB4A191D8}" presName="centerShape" presStyleCnt="0"/>
      <dgm:spPr/>
    </dgm:pt>
    <dgm:pt modelId="{4A853F05-F770-4F66-A21A-35D59370E92A}" type="pres">
      <dgm:prSet presAssocID="{5771E301-C07A-4F8B-B82D-8AEFB4A191D8}" presName="connSite" presStyleLbl="node1" presStyleIdx="0" presStyleCnt="4"/>
      <dgm:spPr/>
    </dgm:pt>
    <dgm:pt modelId="{30738119-AFFB-4606-AAA5-9F27478C9D35}" type="pres">
      <dgm:prSet presAssocID="{5771E301-C07A-4F8B-B82D-8AEFB4A191D8}" presName="visible" presStyleLbl="node1" presStyleIdx="0" presStyleCnt="4" custFlipHor="1" custScaleY="67139" custLinFactNeighborX="4" custLinFactNeighborY="-2833"/>
      <dgm:spPr/>
    </dgm:pt>
    <dgm:pt modelId="{0817CF5C-1F2B-40B8-961F-D622636B3064}" type="pres">
      <dgm:prSet presAssocID="{5378FE73-E2C2-4D4E-8DB3-5FB30234F32D}" presName="Name25" presStyleLbl="parChTrans1D1" presStyleIdx="0" presStyleCnt="3"/>
      <dgm:spPr/>
      <dgm:t>
        <a:bodyPr/>
        <a:lstStyle/>
        <a:p>
          <a:endParaRPr lang="ru-RU"/>
        </a:p>
      </dgm:t>
    </dgm:pt>
    <dgm:pt modelId="{446B94E4-8940-448A-A0E4-4F786F445CFF}" type="pres">
      <dgm:prSet presAssocID="{1151BC44-40D4-4E58-8960-FDDC37C07B79}" presName="node" presStyleCnt="0"/>
      <dgm:spPr/>
    </dgm:pt>
    <dgm:pt modelId="{C888D276-6777-467C-8ABB-1D32F4BE7158}" type="pres">
      <dgm:prSet presAssocID="{1151BC44-40D4-4E58-8960-FDDC37C07B79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55308-B21F-4440-92BA-F65987F5657A}" type="pres">
      <dgm:prSet presAssocID="{1151BC44-40D4-4E58-8960-FDDC37C07B7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CC955-B123-4EE4-B164-CD071A2C2349}" type="pres">
      <dgm:prSet presAssocID="{6E8EC46A-E28B-4B52-8C2C-4A42E1EE8428}" presName="Name25" presStyleLbl="parChTrans1D1" presStyleIdx="1" presStyleCnt="3"/>
      <dgm:spPr/>
      <dgm:t>
        <a:bodyPr/>
        <a:lstStyle/>
        <a:p>
          <a:endParaRPr lang="ru-RU"/>
        </a:p>
      </dgm:t>
    </dgm:pt>
    <dgm:pt modelId="{C20BF8AA-36FC-45CA-8681-9AC88E472CC6}" type="pres">
      <dgm:prSet presAssocID="{EF8E53B2-0328-4374-AFAD-AC2B0AF3899D}" presName="node" presStyleCnt="0"/>
      <dgm:spPr/>
    </dgm:pt>
    <dgm:pt modelId="{86F01BCD-7F98-48DC-9340-3CC33392569F}" type="pres">
      <dgm:prSet presAssocID="{EF8E53B2-0328-4374-AFAD-AC2B0AF3899D}" presName="parentNode" presStyleLbl="node1" presStyleIdx="2" presStyleCnt="4" custScaleY="994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FD6441-81FF-49F1-96C5-B2024C70CD8B}" type="pres">
      <dgm:prSet presAssocID="{EF8E53B2-0328-4374-AFAD-AC2B0AF3899D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CEA1C7-C933-4FFA-B294-B2177D237AA6}" type="pres">
      <dgm:prSet presAssocID="{EBBBB0E8-EDB2-4B81-B6FE-0B9C28FABC7E}" presName="Name25" presStyleLbl="parChTrans1D1" presStyleIdx="2" presStyleCnt="3"/>
      <dgm:spPr/>
      <dgm:t>
        <a:bodyPr/>
        <a:lstStyle/>
        <a:p>
          <a:endParaRPr lang="ru-RU"/>
        </a:p>
      </dgm:t>
    </dgm:pt>
    <dgm:pt modelId="{9D30F0F3-C495-48A9-991A-180A0A7E9616}" type="pres">
      <dgm:prSet presAssocID="{6A4FDD0A-9B87-477C-A258-509C8D79B8F7}" presName="node" presStyleCnt="0"/>
      <dgm:spPr/>
    </dgm:pt>
    <dgm:pt modelId="{43E35591-9573-4CD9-AC74-DAB19F81FD34}" type="pres">
      <dgm:prSet presAssocID="{6A4FDD0A-9B87-477C-A258-509C8D79B8F7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FCE96-5ECF-4ADE-9FC6-2BEED41D077F}" type="pres">
      <dgm:prSet presAssocID="{6A4FDD0A-9B87-477C-A258-509C8D79B8F7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569581-CD19-44C3-BA70-B6C11DA892C1}" type="presOf" srcId="{7DA36355-FC97-4229-999C-4D4B61BA1262}" destId="{2B955308-B21F-4440-92BA-F65987F5657A}" srcOrd="0" destOrd="1" presId="urn:microsoft.com/office/officeart/2005/8/layout/radial2"/>
    <dgm:cxn modelId="{083E9378-9897-457C-A1E4-EEF813F6F37A}" type="presOf" srcId="{EF8E53B2-0328-4374-AFAD-AC2B0AF3899D}" destId="{86F01BCD-7F98-48DC-9340-3CC33392569F}" srcOrd="0" destOrd="0" presId="urn:microsoft.com/office/officeart/2005/8/layout/radial2"/>
    <dgm:cxn modelId="{34A2E293-FA1F-40C5-ABFF-ED0560379F62}" type="presOf" srcId="{6A4FDD0A-9B87-477C-A258-509C8D79B8F7}" destId="{43E35591-9573-4CD9-AC74-DAB19F81FD34}" srcOrd="0" destOrd="0" presId="urn:microsoft.com/office/officeart/2005/8/layout/radial2"/>
    <dgm:cxn modelId="{6CC4B23F-A986-4AE1-8D9D-1480F8991583}" srcId="{5771E301-C07A-4F8B-B82D-8AEFB4A191D8}" destId="{1151BC44-40D4-4E58-8960-FDDC37C07B79}" srcOrd="0" destOrd="0" parTransId="{5378FE73-E2C2-4D4E-8DB3-5FB30234F32D}" sibTransId="{0F8AE96E-CB07-4FDE-AB1C-9B8DD508A6A8}"/>
    <dgm:cxn modelId="{AD340CA0-6462-4BDA-833A-F94F3123BF78}" type="presOf" srcId="{5FE4E1D4-23BD-4D0A-ABAC-C9071A4C5BF0}" destId="{616FCE96-5ECF-4ADE-9FC6-2BEED41D077F}" srcOrd="0" destOrd="1" presId="urn:microsoft.com/office/officeart/2005/8/layout/radial2"/>
    <dgm:cxn modelId="{A0F93568-3AEF-4318-8E1B-E0CA70C2B894}" type="presOf" srcId="{5378FE73-E2C2-4D4E-8DB3-5FB30234F32D}" destId="{0817CF5C-1F2B-40B8-961F-D622636B3064}" srcOrd="0" destOrd="0" presId="urn:microsoft.com/office/officeart/2005/8/layout/radial2"/>
    <dgm:cxn modelId="{A137BAA1-5D70-4FEE-80E9-90FB08589BF5}" srcId="{6A4FDD0A-9B87-477C-A258-509C8D79B8F7}" destId="{85F81C2A-4D42-4C3D-AD5E-D57F4FFAA12F}" srcOrd="0" destOrd="0" parTransId="{4ACD09F2-D3EC-472C-B24B-B4E32F40BD39}" sibTransId="{0B77E9E6-4A04-4C21-AC14-D99520DCB3F4}"/>
    <dgm:cxn modelId="{A1AD5FB2-4790-42CC-96E6-5BA5F5382433}" type="presOf" srcId="{F2CF8CD5-2C22-44D2-830E-36338F6EFD0C}" destId="{6AFD6441-81FF-49F1-96C5-B2024C70CD8B}" srcOrd="0" destOrd="0" presId="urn:microsoft.com/office/officeart/2005/8/layout/radial2"/>
    <dgm:cxn modelId="{63F429E4-704C-478A-A143-E3A81F5951FB}" srcId="{5771E301-C07A-4F8B-B82D-8AEFB4A191D8}" destId="{EF8E53B2-0328-4374-AFAD-AC2B0AF3899D}" srcOrd="1" destOrd="0" parTransId="{6E8EC46A-E28B-4B52-8C2C-4A42E1EE8428}" sibTransId="{DC76166E-E627-49BD-9B3D-FAF37E411F49}"/>
    <dgm:cxn modelId="{CBCE2EE0-4AB0-4FEB-9044-8A4CEFA54724}" srcId="{1151BC44-40D4-4E58-8960-FDDC37C07B79}" destId="{B47A638A-BB3E-4B6F-A000-AD33D48C6946}" srcOrd="0" destOrd="0" parTransId="{E8D2C580-5BBC-4E06-A451-F7A184F209AE}" sibTransId="{BA200952-CBFC-44A1-A131-AF9BE2FCDC52}"/>
    <dgm:cxn modelId="{31F84BA8-2E9E-4A03-B722-02ACAE406007}" srcId="{5771E301-C07A-4F8B-B82D-8AEFB4A191D8}" destId="{6A4FDD0A-9B87-477C-A258-509C8D79B8F7}" srcOrd="2" destOrd="0" parTransId="{EBBBB0E8-EDB2-4B81-B6FE-0B9C28FABC7E}" sibTransId="{E2C8554C-9554-46A4-A14D-203A3D3775F8}"/>
    <dgm:cxn modelId="{97613B16-1BB2-43B6-A236-CCE93A5FE1C6}" type="presOf" srcId="{EBBBB0E8-EDB2-4B81-B6FE-0B9C28FABC7E}" destId="{14CEA1C7-C933-4FFA-B294-B2177D237AA6}" srcOrd="0" destOrd="0" presId="urn:microsoft.com/office/officeart/2005/8/layout/radial2"/>
    <dgm:cxn modelId="{3C0AF831-D3A9-4D5C-A7D0-6E7C3EB20AE2}" srcId="{6A4FDD0A-9B87-477C-A258-509C8D79B8F7}" destId="{5FE4E1D4-23BD-4D0A-ABAC-C9071A4C5BF0}" srcOrd="1" destOrd="0" parTransId="{EBBAC7AA-0FE5-4983-931A-2494BCDB5E4E}" sibTransId="{060E2498-7DD6-4C6A-8F04-09347EC9E4A3}"/>
    <dgm:cxn modelId="{FC56833C-EB6A-4076-A259-D9F9CE8672C7}" type="presOf" srcId="{5771E301-C07A-4F8B-B82D-8AEFB4A191D8}" destId="{EA174D67-83BF-408F-8C9D-EC1E4C81EA28}" srcOrd="0" destOrd="0" presId="urn:microsoft.com/office/officeart/2005/8/layout/radial2"/>
    <dgm:cxn modelId="{E560166F-D85A-474D-8722-528E18A292C4}" type="presOf" srcId="{1151BC44-40D4-4E58-8960-FDDC37C07B79}" destId="{C888D276-6777-467C-8ABB-1D32F4BE7158}" srcOrd="0" destOrd="0" presId="urn:microsoft.com/office/officeart/2005/8/layout/radial2"/>
    <dgm:cxn modelId="{7B80C939-6388-44CD-BC75-89F28FF95FD5}" srcId="{EF8E53B2-0328-4374-AFAD-AC2B0AF3899D}" destId="{F90F7237-1924-4B38-834A-F743DF92DBF7}" srcOrd="1" destOrd="0" parTransId="{D743DD32-0A1D-4436-8229-249592D1FE72}" sibTransId="{72BE12FE-260B-4C91-BB2F-7BCFAA7CCDEE}"/>
    <dgm:cxn modelId="{5DC92A4C-F79C-4773-B694-B394EC0268AF}" type="presOf" srcId="{B47A638A-BB3E-4B6F-A000-AD33D48C6946}" destId="{2B955308-B21F-4440-92BA-F65987F5657A}" srcOrd="0" destOrd="0" presId="urn:microsoft.com/office/officeart/2005/8/layout/radial2"/>
    <dgm:cxn modelId="{B8F2B113-9A2C-41E3-95C8-EA176EBF9249}" type="presOf" srcId="{85F81C2A-4D42-4C3D-AD5E-D57F4FFAA12F}" destId="{616FCE96-5ECF-4ADE-9FC6-2BEED41D077F}" srcOrd="0" destOrd="0" presId="urn:microsoft.com/office/officeart/2005/8/layout/radial2"/>
    <dgm:cxn modelId="{0909BBEC-7939-467A-AE04-55216497702A}" srcId="{EF8E53B2-0328-4374-AFAD-AC2B0AF3899D}" destId="{F2CF8CD5-2C22-44D2-830E-36338F6EFD0C}" srcOrd="0" destOrd="0" parTransId="{ACF6FDF4-952A-45D9-8F5C-3DB7E6D3F638}" sibTransId="{E996EE42-538F-4CDB-9780-1BC146CA2E00}"/>
    <dgm:cxn modelId="{4E9F5A98-60EB-44E4-8E77-7CFF4A8AE699}" srcId="{1151BC44-40D4-4E58-8960-FDDC37C07B79}" destId="{7DA36355-FC97-4229-999C-4D4B61BA1262}" srcOrd="1" destOrd="0" parTransId="{0667ECF8-4029-4417-936F-9DC4AF2F572A}" sibTransId="{780B0F61-B84C-4D4D-8D40-542A98BAD629}"/>
    <dgm:cxn modelId="{E8BD7295-403E-4AEF-8928-486B3B5972D5}" type="presOf" srcId="{F90F7237-1924-4B38-834A-F743DF92DBF7}" destId="{6AFD6441-81FF-49F1-96C5-B2024C70CD8B}" srcOrd="0" destOrd="1" presId="urn:microsoft.com/office/officeart/2005/8/layout/radial2"/>
    <dgm:cxn modelId="{C9097620-DDE6-470F-9AB1-F709E1769043}" type="presOf" srcId="{6E8EC46A-E28B-4B52-8C2C-4A42E1EE8428}" destId="{C66CC955-B123-4EE4-B164-CD071A2C2349}" srcOrd="0" destOrd="0" presId="urn:microsoft.com/office/officeart/2005/8/layout/radial2"/>
    <dgm:cxn modelId="{1B52FE13-893A-4E94-8371-EB3E0659889B}" type="presParOf" srcId="{EA174D67-83BF-408F-8C9D-EC1E4C81EA28}" destId="{C13E9E89-6E4D-49F5-B4D5-6A8B85CDB1D9}" srcOrd="0" destOrd="0" presId="urn:microsoft.com/office/officeart/2005/8/layout/radial2"/>
    <dgm:cxn modelId="{401635F2-5D41-4499-A1E8-9F456618F516}" type="presParOf" srcId="{C13E9E89-6E4D-49F5-B4D5-6A8B85CDB1D9}" destId="{D5F774ED-6429-47B0-B0AB-5237F41BF866}" srcOrd="0" destOrd="0" presId="urn:microsoft.com/office/officeart/2005/8/layout/radial2"/>
    <dgm:cxn modelId="{E8FD9B37-DE40-48FA-88D9-83C4B2A754E4}" type="presParOf" srcId="{D5F774ED-6429-47B0-B0AB-5237F41BF866}" destId="{4A853F05-F770-4F66-A21A-35D59370E92A}" srcOrd="0" destOrd="0" presId="urn:microsoft.com/office/officeart/2005/8/layout/radial2"/>
    <dgm:cxn modelId="{09119877-106C-464B-94A8-2977E82157B0}" type="presParOf" srcId="{D5F774ED-6429-47B0-B0AB-5237F41BF866}" destId="{30738119-AFFB-4606-AAA5-9F27478C9D35}" srcOrd="1" destOrd="0" presId="urn:microsoft.com/office/officeart/2005/8/layout/radial2"/>
    <dgm:cxn modelId="{E5D1F35F-52AF-47AA-B5C0-ABB8BD9F53ED}" type="presParOf" srcId="{C13E9E89-6E4D-49F5-B4D5-6A8B85CDB1D9}" destId="{0817CF5C-1F2B-40B8-961F-D622636B3064}" srcOrd="1" destOrd="0" presId="urn:microsoft.com/office/officeart/2005/8/layout/radial2"/>
    <dgm:cxn modelId="{69801EB4-E979-483E-A4AF-5A57AA126AAF}" type="presParOf" srcId="{C13E9E89-6E4D-49F5-B4D5-6A8B85CDB1D9}" destId="{446B94E4-8940-448A-A0E4-4F786F445CFF}" srcOrd="2" destOrd="0" presId="urn:microsoft.com/office/officeart/2005/8/layout/radial2"/>
    <dgm:cxn modelId="{9BE64BB4-01A0-4ACA-B181-D5300909D633}" type="presParOf" srcId="{446B94E4-8940-448A-A0E4-4F786F445CFF}" destId="{C888D276-6777-467C-8ABB-1D32F4BE7158}" srcOrd="0" destOrd="0" presId="urn:microsoft.com/office/officeart/2005/8/layout/radial2"/>
    <dgm:cxn modelId="{164253D3-7704-486B-9E46-E6B5F45E34E9}" type="presParOf" srcId="{446B94E4-8940-448A-A0E4-4F786F445CFF}" destId="{2B955308-B21F-4440-92BA-F65987F5657A}" srcOrd="1" destOrd="0" presId="urn:microsoft.com/office/officeart/2005/8/layout/radial2"/>
    <dgm:cxn modelId="{6D843D7C-4355-41E5-BE32-15ECFB09F2C8}" type="presParOf" srcId="{C13E9E89-6E4D-49F5-B4D5-6A8B85CDB1D9}" destId="{C66CC955-B123-4EE4-B164-CD071A2C2349}" srcOrd="3" destOrd="0" presId="urn:microsoft.com/office/officeart/2005/8/layout/radial2"/>
    <dgm:cxn modelId="{E9DE09DE-B176-4ECC-8F3E-F46E72491A98}" type="presParOf" srcId="{C13E9E89-6E4D-49F5-B4D5-6A8B85CDB1D9}" destId="{C20BF8AA-36FC-45CA-8681-9AC88E472CC6}" srcOrd="4" destOrd="0" presId="urn:microsoft.com/office/officeart/2005/8/layout/radial2"/>
    <dgm:cxn modelId="{167617B6-0C50-4B4D-B78E-F8EE819A4C87}" type="presParOf" srcId="{C20BF8AA-36FC-45CA-8681-9AC88E472CC6}" destId="{86F01BCD-7F98-48DC-9340-3CC33392569F}" srcOrd="0" destOrd="0" presId="urn:microsoft.com/office/officeart/2005/8/layout/radial2"/>
    <dgm:cxn modelId="{6D777EAB-AFBF-427E-8F8E-87C985B7B6D8}" type="presParOf" srcId="{C20BF8AA-36FC-45CA-8681-9AC88E472CC6}" destId="{6AFD6441-81FF-49F1-96C5-B2024C70CD8B}" srcOrd="1" destOrd="0" presId="urn:microsoft.com/office/officeart/2005/8/layout/radial2"/>
    <dgm:cxn modelId="{2114479E-BA97-4361-A2F5-74769AF7C093}" type="presParOf" srcId="{C13E9E89-6E4D-49F5-B4D5-6A8B85CDB1D9}" destId="{14CEA1C7-C933-4FFA-B294-B2177D237AA6}" srcOrd="5" destOrd="0" presId="urn:microsoft.com/office/officeart/2005/8/layout/radial2"/>
    <dgm:cxn modelId="{E732B852-0909-40D8-ABC1-31FA65451F6B}" type="presParOf" srcId="{C13E9E89-6E4D-49F5-B4D5-6A8B85CDB1D9}" destId="{9D30F0F3-C495-48A9-991A-180A0A7E9616}" srcOrd="6" destOrd="0" presId="urn:microsoft.com/office/officeart/2005/8/layout/radial2"/>
    <dgm:cxn modelId="{C446A888-90E0-4FE6-B697-EEC414AF2121}" type="presParOf" srcId="{9D30F0F3-C495-48A9-991A-180A0A7E9616}" destId="{43E35591-9573-4CD9-AC74-DAB19F81FD34}" srcOrd="0" destOrd="0" presId="urn:microsoft.com/office/officeart/2005/8/layout/radial2"/>
    <dgm:cxn modelId="{40BC1039-A2D2-482A-AA00-0DCA4E554DBB}" type="presParOf" srcId="{9D30F0F3-C495-48A9-991A-180A0A7E9616}" destId="{616FCE96-5ECF-4ADE-9FC6-2BEED41D077F}" srcOrd="1" destOrd="0" presId="urn:microsoft.com/office/officeart/2005/8/layout/radial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643998" cy="47149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учебником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уроках истории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«Читать-это ничего ещё не значит;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читать и как понимать читаемое-вот в чем главное дело»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К.Ушинский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35732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Презентация учителя истории</a:t>
            </a:r>
          </a:p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Загородниковой О.М.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86993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Учебник истории – в ногу со временем!</a:t>
            </a:r>
            <a:endParaRPr lang="ru-RU" dirty="0"/>
          </a:p>
        </p:txBody>
      </p:sp>
      <p:pic>
        <p:nvPicPr>
          <p:cNvPr id="6" name="Содержимое 5" descr="P105064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3575050" y="285728"/>
            <a:ext cx="5111750" cy="62865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513717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/>
              <a:t>Современные учебные пособия идут в ногу со временем ,  учитывая  уровень развития современных технологий и принимая во внимание возросший информационный потенциал учащихся.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b="1" dirty="0" smtClean="0"/>
              <a:t>         Виды исторических справок 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Персональная правка</a:t>
            </a:r>
            <a:endParaRPr lang="ru-RU" dirty="0"/>
          </a:p>
        </p:txBody>
      </p:sp>
      <p:pic>
        <p:nvPicPr>
          <p:cNvPr id="7" name="Содержимое 6" descr="P1050644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bright="30000" contrast="30000"/>
          </a:blip>
          <a:stretch>
            <a:fillRect/>
          </a:stretch>
        </p:blipFill>
        <p:spPr>
          <a:xfrm>
            <a:off x="457200" y="2428868"/>
            <a:ext cx="4040188" cy="364333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Выдержки из документов</a:t>
            </a:r>
            <a:endParaRPr lang="ru-RU" dirty="0"/>
          </a:p>
        </p:txBody>
      </p:sp>
      <p:pic>
        <p:nvPicPr>
          <p:cNvPr id="8" name="Содержимое 7" descr="P105063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lum bright="20000" contrast="30000"/>
          </a:blip>
          <a:stretch>
            <a:fillRect/>
          </a:stretch>
        </p:blipFill>
        <p:spPr>
          <a:xfrm>
            <a:off x="4645025" y="2428869"/>
            <a:ext cx="4041775" cy="364333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85728"/>
            <a:ext cx="3008313" cy="65562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Работа с  текстами документов</a:t>
            </a:r>
            <a:endParaRPr lang="ru-RU" dirty="0"/>
          </a:p>
        </p:txBody>
      </p:sp>
      <p:pic>
        <p:nvPicPr>
          <p:cNvPr id="6" name="Содержимое 5" descr="P1050647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lum bright="30000"/>
          </a:blip>
          <a:srcRect b="1217"/>
          <a:stretch>
            <a:fillRect/>
          </a:stretch>
        </p:blipFill>
        <p:spPr>
          <a:xfrm>
            <a:off x="4714876" y="273050"/>
            <a:ext cx="4143404" cy="5799156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457200" y="1142984"/>
            <a:ext cx="4043362" cy="4983179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900" dirty="0" smtClean="0"/>
              <a:t>Работа с документами  является важнейшим компонентом  исторического образования.  На этом этапе учащиеся приращивают новые знания, используют   поисковые ,исследовательские навыки работы с текстом.  Это синтезный подход  к  материалу, позволяющий  не только  выполнять учебные задания, но и  формировать  азы научной деятельности  в области предмета.  </a:t>
            </a:r>
          </a:p>
          <a:p>
            <a:r>
              <a:rPr lang="ru-RU" sz="1900" dirty="0" smtClean="0"/>
              <a:t>Часто  подобную работу используют  в заданиях повышенной сложности. Младших школьников это готовит к  формату  ЕГЭ</a:t>
            </a:r>
            <a:endParaRPr lang="ru-RU" sz="1900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181475" y="3186113"/>
          <a:ext cx="781050" cy="485775"/>
        </p:xfrm>
        <a:graphic>
          <a:graphicData uri="http://schemas.openxmlformats.org/presentationml/2006/ole">
            <p:oleObj spid="_x0000_s2050" name="Пакет" r:id="rId4" imgW="781200" imgH="485640" progId="Package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О  роли учебника в процессе обучения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400" dirty="0" smtClean="0"/>
              <a:t>В настоящее время всё чаще идет речь о необходимости превратить обучение в процесс приобретения учащимися ключевых компетенций, в том числе технологии </a:t>
            </a:r>
            <a:r>
              <a:rPr lang="ru-RU" sz="2400" smtClean="0"/>
              <a:t>овладения знаниями. </a:t>
            </a:r>
            <a:r>
              <a:rPr lang="ru-RU" sz="2400" dirty="0" smtClean="0"/>
              <a:t>Образование превращается в самообразование, которое немыслимо без книги. Для ученика это в первую очередь учебник.</a:t>
            </a:r>
          </a:p>
          <a:p>
            <a:r>
              <a:rPr lang="ru-RU" sz="2400" dirty="0" smtClean="0"/>
              <a:t>Если подходить к уроку традиционно, то при простой передаче знаний учебник по любому предмету превращается в «задачник», где возможно взять задания и тексты для работы на уроках и дома.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ru-RU" b="1" dirty="0" smtClean="0"/>
              <a:t>Роль учебника в традиционном обучении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УЧЕНИК </a:t>
            </a:r>
            <a:r>
              <a:rPr lang="ru-RU" sz="2400" dirty="0" smtClean="0"/>
              <a:t>                        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УЧИТЕЛЬ</a:t>
            </a:r>
            <a:r>
              <a:rPr lang="ru-RU" sz="2400" dirty="0" smtClean="0"/>
              <a:t>                         </a:t>
            </a: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УЧЕБНИК</a:t>
            </a:r>
          </a:p>
        </p:txBody>
      </p:sp>
      <p:sp>
        <p:nvSpPr>
          <p:cNvPr id="6" name="Двойная стрелка влево/вправо 5"/>
          <p:cNvSpPr/>
          <p:nvPr/>
        </p:nvSpPr>
        <p:spPr>
          <a:xfrm>
            <a:off x="2071670" y="5286388"/>
            <a:ext cx="1501904" cy="484632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5214942" y="5214950"/>
            <a:ext cx="1428760" cy="484632"/>
          </a:xfrm>
          <a:prstGeom prst="left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Роль учебника в дифференцированном  подходе к обучению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Схема взаимодействия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</p:nvPr>
        </p:nvGraphicFramePr>
        <p:xfrm>
          <a:off x="457200" y="2285991"/>
          <a:ext cx="4040188" cy="38401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Функции учебника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Осуществление самоконтроля</a:t>
            </a:r>
          </a:p>
          <a:p>
            <a:r>
              <a:rPr lang="ru-RU" sz="1800" dirty="0" smtClean="0"/>
              <a:t>Приращение дополнительных знаний к основным(интегрирующая)</a:t>
            </a:r>
          </a:p>
          <a:p>
            <a:r>
              <a:rPr lang="ru-RU" sz="1800" dirty="0" smtClean="0"/>
              <a:t>Использование качеств личности(координирующая)</a:t>
            </a:r>
          </a:p>
          <a:p>
            <a:r>
              <a:rPr lang="ru-RU" sz="1800" dirty="0" smtClean="0"/>
              <a:t>Обучающая и информационная</a:t>
            </a:r>
          </a:p>
          <a:p>
            <a:r>
              <a:rPr lang="ru-RU" sz="1800" dirty="0" smtClean="0"/>
              <a:t>Трансформационная</a:t>
            </a:r>
          </a:p>
          <a:p>
            <a:r>
              <a:rPr lang="ru-RU" sz="1800" dirty="0" smtClean="0"/>
              <a:t>Систематизирующая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Этапы работы с учебником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ЭТАП</a:t>
            </a:r>
            <a:r>
              <a:rPr lang="ru-RU" dirty="0" smtClean="0"/>
              <a:t>: работа до чтения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*работа с заголовком параграфа или главы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*формирование гипотезы(что будем изучать?)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*начальная мотивация на овладение знаниями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*Первоначальные навыки исследовательской работы при доказательстве или опровержении гипотез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Второй этап</a:t>
            </a:r>
            <a:r>
              <a:rPr lang="ru-RU" sz="3200" dirty="0" smtClean="0"/>
              <a:t>: непосредственная работа с учебником.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*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первоначальное сообщение учителем цели самостоятельного чтения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*постановка цели чтения самим учеником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*использование метода диалога с книгой по вопросам или дискуссионным проблемам;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*метод выделения сложных и особенных мест в тексте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*конспектирование; составление таблиц и планов разной степени сложности;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*составление тезисов является способом критического анализа текста  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Третий этап: </a:t>
            </a:r>
            <a:r>
              <a:rPr lang="ru-RU" sz="3200" dirty="0" smtClean="0"/>
              <a:t>работа после чтения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*высказывание своего отношения к прочитанному; приведение примеров</a:t>
            </a:r>
          </a:p>
          <a:p>
            <a:pPr>
              <a:buNone/>
            </a:pPr>
            <a:r>
              <a:rPr lang="ru-RU" dirty="0" smtClean="0"/>
              <a:t>*сопоставление с имеющимися знаниями</a:t>
            </a:r>
          </a:p>
          <a:p>
            <a:pPr>
              <a:buNone/>
            </a:pPr>
            <a:r>
              <a:rPr lang="ru-RU" dirty="0" smtClean="0"/>
              <a:t>*воспроизведение материала</a:t>
            </a:r>
          </a:p>
          <a:p>
            <a:pPr>
              <a:buNone/>
            </a:pPr>
            <a:r>
              <a:rPr lang="ru-RU" dirty="0" smtClean="0"/>
              <a:t>*обобщение материала учащимися(можно осуществлять при помощи дендрограммы или кластера)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Пример кластера по теме «Политические партии 1905-1907 годов в России»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3108" y="328612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ПАРТИИ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3200" dirty="0" smtClean="0"/>
              <a:t>Основные умения учащихся при работе с учебником на уроках истории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*пользоваться учебником, ориентироваться в тексте и иллюстрациях.</a:t>
            </a:r>
          </a:p>
          <a:p>
            <a:pPr>
              <a:buNone/>
            </a:pPr>
            <a:r>
              <a:rPr lang="ru-RU" sz="2800" dirty="0" smtClean="0"/>
              <a:t>*пересказывать исторический материал с опорой на наглядность по заранее составленным планам</a:t>
            </a:r>
          </a:p>
          <a:p>
            <a:pPr>
              <a:buNone/>
            </a:pPr>
            <a:r>
              <a:rPr lang="ru-RU" sz="2800" dirty="0" smtClean="0"/>
              <a:t>*выделять главную мысль в тексте</a:t>
            </a:r>
          </a:p>
          <a:p>
            <a:pPr>
              <a:buNone/>
            </a:pPr>
            <a:r>
              <a:rPr lang="ru-RU" sz="2800" dirty="0" smtClean="0"/>
              <a:t>*оценить ответы других ребят, пользуясь учебником</a:t>
            </a:r>
          </a:p>
          <a:p>
            <a:pPr>
              <a:buNone/>
            </a:pPr>
            <a:r>
              <a:rPr lang="ru-RU" sz="2800" dirty="0" smtClean="0"/>
              <a:t>*работать  с картой учебника</a:t>
            </a:r>
          </a:p>
          <a:p>
            <a:pPr>
              <a:buNone/>
            </a:pPr>
            <a:r>
              <a:rPr lang="ru-RU" sz="2800" dirty="0" smtClean="0"/>
              <a:t>*работать с историческим текстом документов и периодической печати; художественным текстом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3186106" cy="71438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>Иллюстрации в  учебнике истории</a:t>
            </a:r>
            <a:endParaRPr lang="ru-RU" dirty="0"/>
          </a:p>
        </p:txBody>
      </p:sp>
      <p:pic>
        <p:nvPicPr>
          <p:cNvPr id="5" name="Содержимое 4" descr="P10506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36007" y="273050"/>
            <a:ext cx="4389835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85860"/>
            <a:ext cx="3186106" cy="4840303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dirty="0" smtClean="0"/>
              <a:t>Важную роль в изучении предмета играет художественное сопровождение к учебнику,</a:t>
            </a:r>
          </a:p>
          <a:p>
            <a:r>
              <a:rPr lang="ru-RU" sz="2000" dirty="0" smtClean="0"/>
              <a:t>без которого невозможно понять некоторые темы и разделы.  Они являются  примером отображения исторической эпохи.</a:t>
            </a:r>
          </a:p>
          <a:p>
            <a:r>
              <a:rPr lang="ru-RU" sz="2000" dirty="0" smtClean="0"/>
              <a:t>Иллюстрации  позволяют  использовать задания ,развивающие творческое мышление и  чувство  прекрасного.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езентация Microsoft Office PowerPoin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Microsoft Office PowerPoint</Template>
  <TotalTime>159</TotalTime>
  <Words>506</Words>
  <PresentationFormat>Экран (4:3)</PresentationFormat>
  <Paragraphs>72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Презентация Microsoft Office PowerPoint</vt:lpstr>
      <vt:lpstr>Пакет</vt:lpstr>
      <vt:lpstr> Работа с учебником  на уроках истории «Читать-это ничего ещё не значит; что читать и как понимать читаемое-вот в чем главное дело» К.Ушинский  </vt:lpstr>
      <vt:lpstr>О  роли учебника в процессе обучения</vt:lpstr>
      <vt:lpstr>Роль учебника в дифференцированном  подходе к обучению</vt:lpstr>
      <vt:lpstr>Этапы работы с учебником</vt:lpstr>
      <vt:lpstr>Второй этап: непосредственная работа с учебником.</vt:lpstr>
      <vt:lpstr>Третий этап: работа после чтения</vt:lpstr>
      <vt:lpstr>Пример кластера по теме «Политические партии 1905-1907 годов в России»</vt:lpstr>
      <vt:lpstr>Основные умения учащихся при работе с учебником на уроках истории</vt:lpstr>
      <vt:lpstr>Иллюстрации в  учебнике истории</vt:lpstr>
      <vt:lpstr>  Учебник истории – в ногу со временем!</vt:lpstr>
      <vt:lpstr>         Виды исторических справок </vt:lpstr>
      <vt:lpstr>Работа с  текстами документов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Работа с учебником  на уроках истории «Читать-это ничего ещё не значит; что читать и как понимать читаемое-вот в чем главное дело» К.Ушинский  </dc:title>
  <dc:creator>Оксана</dc:creator>
  <cp:lastModifiedBy>Оксана</cp:lastModifiedBy>
  <cp:revision>17</cp:revision>
  <dcterms:created xsi:type="dcterms:W3CDTF">2009-04-24T04:39:38Z</dcterms:created>
  <dcterms:modified xsi:type="dcterms:W3CDTF">2009-04-27T05:53:43Z</dcterms:modified>
</cp:coreProperties>
</file>