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71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8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600" b="0" baseline="0"/>
            </a:pPr>
            <a:r>
              <a:rPr lang="ru-RU" sz="1600" b="1" baseline="0" dirty="0"/>
              <a:t>Уровень физической подготовленности</a:t>
            </a:r>
          </a:p>
        </c:rich>
      </c:tx>
      <c:layout>
        <c:manualLayout>
          <c:xMode val="edge"/>
          <c:yMode val="edge"/>
          <c:x val="1.4827998532395601E-3"/>
          <c:y val="0.73835595870481419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1385228473293567E-2"/>
          <c:y val="5.2013634200285576E-2"/>
          <c:w val="0.5022036168491596"/>
          <c:h val="0.571308337299476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физической подготовленности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Лист1!$A$2:$A$5</c:f>
              <c:strCache>
                <c:ptCount val="3"/>
                <c:pt idx="0">
                  <c:v>Высокая</c:v>
                </c:pt>
                <c:pt idx="1">
                  <c:v>Средняя</c:v>
                </c:pt>
                <c:pt idx="2">
                  <c:v>Низкая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0.23</c:v>
                </c:pt>
                <c:pt idx="1">
                  <c:v>0.53</c:v>
                </c:pt>
                <c:pt idx="2">
                  <c:v>0.24000000000000005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164066678749399"/>
          <c:y val="0.12651180044234173"/>
          <c:w val="0.31678042074273172"/>
          <c:h val="0.40453400151180047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368663594470053"/>
          <c:y val="4.3478260869565223E-2"/>
          <c:w val="0.52534562211981628"/>
          <c:h val="0.861660079051383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339966"/>
            </a:solidFill>
            <a:ln w="12672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43">
                <a:noFill/>
              </a:ln>
            </c:spPr>
            <c:txPr>
              <a:bodyPr/>
              <a:lstStyle/>
              <a:p>
                <a:pPr>
                  <a:defRPr sz="9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0%</c:formatCode>
                <c:ptCount val="1"/>
                <c:pt idx="0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rgbClr val="993300"/>
            </a:solidFill>
            <a:ln w="12672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43">
                <a:noFill/>
              </a:ln>
            </c:spPr>
            <c:txPr>
              <a:bodyPr/>
              <a:lstStyle/>
              <a:p>
                <a:pPr>
                  <a:defRPr sz="9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</c:f>
              <c:numCache>
                <c:formatCode>General</c:formatCode>
                <c:ptCount val="1"/>
              </c:numCache>
            </c:numRef>
          </c:cat>
          <c:val>
            <c:numRef>
              <c:f>Sheet1!$B$3</c:f>
              <c:numCache>
                <c:formatCode>0%</c:formatCode>
                <c:ptCount val="1"/>
                <c:pt idx="0">
                  <c:v>0.68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FFCC00"/>
            </a:solidFill>
            <a:ln w="12672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43">
                <a:noFill/>
              </a:ln>
            </c:spPr>
            <c:txPr>
              <a:bodyPr/>
              <a:lstStyle/>
              <a:p>
                <a:pPr>
                  <a:defRPr sz="998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</c:f>
              <c:numCache>
                <c:formatCode>General</c:formatCode>
                <c:ptCount val="1"/>
              </c:numCache>
            </c:numRef>
          </c:cat>
          <c:val>
            <c:numRef>
              <c:f>Sheet1!$B$4</c:f>
              <c:numCache>
                <c:formatCode>0%</c:formatCode>
                <c:ptCount val="1"/>
                <c:pt idx="0">
                  <c:v>0.7000000000000004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79645696"/>
        <c:axId val="79659776"/>
        <c:axId val="0"/>
      </c:bar3DChart>
      <c:catAx>
        <c:axId val="796456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965977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79659776"/>
        <c:scaling>
          <c:orientation val="minMax"/>
        </c:scaling>
        <c:delete val="0"/>
        <c:axPos val="l"/>
        <c:majorGridlines>
          <c:spPr>
            <a:ln w="3168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8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79645696"/>
        <c:crosses val="autoZero"/>
        <c:crossBetween val="between"/>
      </c:valAx>
      <c:spPr>
        <a:noFill/>
        <a:ln w="25343">
          <a:noFill/>
        </a:ln>
      </c:spPr>
    </c:plotArea>
    <c:legend>
      <c:legendPos val="r"/>
      <c:layout>
        <c:manualLayout>
          <c:xMode val="edge"/>
          <c:yMode val="edge"/>
          <c:x val="0.65738777009532967"/>
          <c:y val="0.17580152290849577"/>
          <c:w val="0.23944022798504591"/>
          <c:h val="0.4889338642555614"/>
        </c:manualLayout>
      </c:layout>
      <c:overlay val="0"/>
      <c:spPr>
        <a:noFill/>
        <a:ln w="3168">
          <a:noFill/>
          <a:prstDash val="solid"/>
        </a:ln>
      </c:spPr>
      <c:txPr>
        <a:bodyPr/>
        <a:lstStyle/>
        <a:p>
          <a:pPr>
            <a:defRPr sz="1600" b="0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98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368663594470055"/>
          <c:y val="4.3478260869565223E-2"/>
          <c:w val="0.52534562211981672"/>
          <c:h val="0.861660079051383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Правильная речь</c:v>
                </c:pt>
              </c:strCache>
            </c:strRef>
          </c:tx>
          <c:spPr>
            <a:solidFill>
              <a:srgbClr val="339966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0.3200000000000004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Нарушения речи</c:v>
                </c:pt>
              </c:strCache>
            </c:strRef>
          </c:tx>
          <c:spPr>
            <a:solidFill>
              <a:srgbClr val="993300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0.42000000000000032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Динамическое наблюдение</c:v>
                </c:pt>
              </c:strCache>
            </c:strRef>
          </c:tx>
          <c:spPr>
            <a:solidFill>
              <a:srgbClr val="FFCC00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0.26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04612992"/>
        <c:axId val="104614528"/>
        <c:axId val="0"/>
      </c:bar3DChart>
      <c:catAx>
        <c:axId val="104612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461452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614528"/>
        <c:scaling>
          <c:orientation val="minMax"/>
        </c:scaling>
        <c:delete val="0"/>
        <c:axPos val="l"/>
        <c:majorGridlines>
          <c:spPr>
            <a:ln w="3172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4612992"/>
        <c:crosses val="autoZero"/>
        <c:crossBetween val="between"/>
      </c:valAx>
      <c:spPr>
        <a:noFill/>
        <a:ln w="25378">
          <a:noFill/>
        </a:ln>
      </c:spPr>
    </c:plotArea>
    <c:legend>
      <c:legendPos val="r"/>
      <c:layout>
        <c:manualLayout>
          <c:xMode val="edge"/>
          <c:yMode val="edge"/>
          <c:x val="0.65437788018433185"/>
          <c:y val="0.25691699604743123"/>
          <c:w val="0.33640552995391776"/>
          <c:h val="0.49011857707509943"/>
        </c:manualLayout>
      </c:layout>
      <c:overlay val="0"/>
      <c:spPr>
        <a:noFill/>
        <a:ln w="3172">
          <a:solidFill>
            <a:srgbClr val="000000"/>
          </a:solidFill>
          <a:prstDash val="solid"/>
        </a:ln>
      </c:spPr>
      <c:txPr>
        <a:bodyPr/>
        <a:lstStyle/>
        <a:p>
          <a:pPr>
            <a:defRPr sz="1009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89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thickness val="0"/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125536945393097"/>
          <c:y val="3.3333666160104337E-2"/>
          <c:w val="0.52534562211981672"/>
          <c:h val="0.8616600790513836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Правильная речь</c:v>
                </c:pt>
              </c:strCache>
            </c:strRef>
          </c:tx>
          <c:spPr>
            <a:solidFill>
              <a:srgbClr val="339966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Sheet1!$B$2:$B$2</c:f>
              <c:numCache>
                <c:formatCode>0%</c:formatCode>
                <c:ptCount val="1"/>
                <c:pt idx="0">
                  <c:v>0.24000000000000019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Нарушения речи</c:v>
                </c:pt>
              </c:strCache>
            </c:strRef>
          </c:tx>
          <c:spPr>
            <a:solidFill>
              <a:srgbClr val="993300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Sheet1!$B$3:$B$3</c:f>
              <c:numCache>
                <c:formatCode>0%</c:formatCode>
                <c:ptCount val="1"/>
                <c:pt idx="0">
                  <c:v>0.70000000000000062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Динамическое наблюдение</c:v>
                </c:pt>
              </c:strCache>
            </c:strRef>
          </c:tx>
          <c:spPr>
            <a:solidFill>
              <a:srgbClr val="FFCC00"/>
            </a:solidFill>
            <a:ln w="12689">
              <a:solidFill>
                <a:srgbClr val="000000"/>
              </a:solidFill>
              <a:prstDash val="solid"/>
            </a:ln>
          </c:spPr>
          <c:invertIfNegative val="0"/>
          <c:dLbls>
            <c:spPr>
              <a:noFill/>
              <a:ln w="25378">
                <a:noFill/>
              </a:ln>
            </c:spPr>
            <c:txPr>
              <a:bodyPr/>
              <a:lstStyle/>
              <a:p>
                <a:pPr>
                  <a:defRPr sz="999" b="1" i="0" u="none" strike="noStrike" baseline="0">
                    <a:solidFill>
                      <a:srgbClr val="000000"/>
                    </a:solidFill>
                    <a:latin typeface="Arial Cyr"/>
                    <a:ea typeface="Arial Cyr"/>
                    <a:cs typeface="Arial Cyr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Sheet1!$B$1:$B$1</c:f>
              <c:numCache>
                <c:formatCode>General</c:formatCode>
                <c:ptCount val="1"/>
              </c:numCache>
            </c:numRef>
          </c:cat>
          <c:val>
            <c:numRef>
              <c:f>Sheet1!$B$4:$B$4</c:f>
              <c:numCache>
                <c:formatCode>0%</c:formatCode>
                <c:ptCount val="1"/>
                <c:pt idx="0">
                  <c:v>6.0000000000000032E-2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gapDepth val="0"/>
        <c:shape val="cylinder"/>
        <c:axId val="107292160"/>
        <c:axId val="107293696"/>
        <c:axId val="0"/>
      </c:bar3DChart>
      <c:catAx>
        <c:axId val="107292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729369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7293696"/>
        <c:scaling>
          <c:orientation val="minMax"/>
        </c:scaling>
        <c:delete val="0"/>
        <c:axPos val="l"/>
        <c:majorGridlines>
          <c:spPr>
            <a:ln w="3172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2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99" b="1" i="0" u="none" strike="noStrike" baseline="0">
                <a:solidFill>
                  <a:srgbClr val="000000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07292160"/>
        <c:crosses val="autoZero"/>
        <c:crossBetween val="between"/>
      </c:valAx>
      <c:spPr>
        <a:noFill/>
        <a:ln w="25378">
          <a:noFill/>
        </a:ln>
      </c:spPr>
    </c:plotArea>
    <c:legend>
      <c:legendPos val="r"/>
      <c:layout>
        <c:manualLayout>
          <c:xMode val="edge"/>
          <c:yMode val="edge"/>
          <c:x val="0.65437788018433185"/>
          <c:y val="0.25691699604743123"/>
          <c:w val="0.33640552995391776"/>
          <c:h val="0.49011857707509943"/>
        </c:manualLayout>
      </c:layout>
      <c:overlay val="0"/>
      <c:spPr>
        <a:noFill/>
        <a:ln w="3172">
          <a:solidFill>
            <a:srgbClr val="000000"/>
          </a:solidFill>
          <a:prstDash val="solid"/>
        </a:ln>
      </c:spPr>
      <c:txPr>
        <a:bodyPr/>
        <a:lstStyle/>
        <a:p>
          <a:pPr>
            <a:defRPr sz="1009" b="1" i="0" u="none" strike="noStrike" baseline="0">
              <a:solidFill>
                <a:srgbClr val="000000"/>
              </a:solidFill>
              <a:latin typeface="Arial Cyr"/>
              <a:ea typeface="Arial Cyr"/>
              <a:cs typeface="Arial Cyr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99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AFDD76-8CE9-43E5-AA96-EBCC5E0DA28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4DAC941-2D94-4E43-8616-BA97A225C1F3}">
      <dgm:prSet phldrT="[Текст]"/>
      <dgm:spPr>
        <a:solidFill>
          <a:srgbClr val="92D050"/>
        </a:solidFill>
      </dgm:spPr>
      <dgm:t>
        <a:bodyPr/>
        <a:lstStyle/>
        <a:p>
          <a:r>
            <a:rPr lang="ru-RU" b="1" i="1" baseline="0" dirty="0" smtClean="0">
              <a:solidFill>
                <a:srgbClr val="000000"/>
              </a:solidFill>
            </a:rPr>
            <a:t>Образовательные:</a:t>
          </a:r>
          <a:endParaRPr lang="ru-RU" b="1" i="1" baseline="0" dirty="0">
            <a:solidFill>
              <a:srgbClr val="000000"/>
            </a:solidFill>
          </a:endParaRPr>
        </a:p>
      </dgm:t>
    </dgm:pt>
    <dgm:pt modelId="{94E891EF-D066-4C72-82DC-1605430118FA}" type="parTrans" cxnId="{71811C4C-3B0F-4D90-A215-23630456BFB3}">
      <dgm:prSet/>
      <dgm:spPr/>
      <dgm:t>
        <a:bodyPr/>
        <a:lstStyle/>
        <a:p>
          <a:endParaRPr lang="ru-RU"/>
        </a:p>
      </dgm:t>
    </dgm:pt>
    <dgm:pt modelId="{CCC2E843-A4C4-4697-9AB3-139802020A22}" type="sibTrans" cxnId="{71811C4C-3B0F-4D90-A215-23630456BFB3}">
      <dgm:prSet/>
      <dgm:spPr/>
      <dgm:t>
        <a:bodyPr/>
        <a:lstStyle/>
        <a:p>
          <a:endParaRPr lang="ru-RU"/>
        </a:p>
      </dgm:t>
    </dgm:pt>
    <dgm:pt modelId="{AE7B0B66-2E11-49F3-A1DE-5783E8134F76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dirty="0" smtClean="0"/>
            <a:t>обучать двигательным навыкам и умениям</a:t>
          </a:r>
          <a:endParaRPr lang="ru-RU" sz="1600" dirty="0"/>
        </a:p>
      </dgm:t>
    </dgm:pt>
    <dgm:pt modelId="{B405AE67-7327-4C83-857A-85C9F2BECC85}" type="parTrans" cxnId="{0B7E9EF5-17AA-46D7-B97A-3B997D628AF2}">
      <dgm:prSet/>
      <dgm:spPr/>
      <dgm:t>
        <a:bodyPr/>
        <a:lstStyle/>
        <a:p>
          <a:endParaRPr lang="ru-RU"/>
        </a:p>
      </dgm:t>
    </dgm:pt>
    <dgm:pt modelId="{D3D99AA6-E8B2-4CEF-ABA2-53B6703B22CA}" type="sibTrans" cxnId="{0B7E9EF5-17AA-46D7-B97A-3B997D628AF2}">
      <dgm:prSet/>
      <dgm:spPr/>
      <dgm:t>
        <a:bodyPr/>
        <a:lstStyle/>
        <a:p>
          <a:endParaRPr lang="ru-RU"/>
        </a:p>
      </dgm:t>
    </dgm:pt>
    <dgm:pt modelId="{E6E699C1-2FD7-4FAA-A444-531022A17489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dirty="0" smtClean="0"/>
            <a:t>познакомить с простейшими знаниями о музыке, свойствах музыкальных звуков, структурой музыкального произведения, музыкальными инструментами</a:t>
          </a:r>
          <a:endParaRPr lang="ru-RU" sz="1600" dirty="0"/>
        </a:p>
      </dgm:t>
    </dgm:pt>
    <dgm:pt modelId="{40FEED63-80DD-4211-AC15-DC2789F0533D}" type="parTrans" cxnId="{9BC31A18-795C-409D-B118-611CBBF0435D}">
      <dgm:prSet/>
      <dgm:spPr/>
      <dgm:t>
        <a:bodyPr/>
        <a:lstStyle/>
        <a:p>
          <a:endParaRPr lang="ru-RU"/>
        </a:p>
      </dgm:t>
    </dgm:pt>
    <dgm:pt modelId="{82808433-4B12-4B87-B9F0-812D58D9048B}" type="sibTrans" cxnId="{9BC31A18-795C-409D-B118-611CBBF0435D}">
      <dgm:prSet/>
      <dgm:spPr/>
      <dgm:t>
        <a:bodyPr/>
        <a:lstStyle/>
        <a:p>
          <a:endParaRPr lang="ru-RU"/>
        </a:p>
      </dgm:t>
    </dgm:pt>
    <dgm:pt modelId="{9C4B8AC2-DDAA-4AB5-8E2D-A28308B6179A}">
      <dgm:prSet phldrT="[Текст]"/>
      <dgm:spPr/>
      <dgm:t>
        <a:bodyPr/>
        <a:lstStyle/>
        <a:p>
          <a:r>
            <a:rPr lang="ru-RU" b="1" i="1" baseline="0" dirty="0" smtClean="0">
              <a:solidFill>
                <a:schemeClr val="tx1"/>
              </a:solidFill>
            </a:rPr>
            <a:t>Воспитательные:</a:t>
          </a:r>
          <a:endParaRPr lang="ru-RU" b="1" i="1" baseline="0" dirty="0">
            <a:solidFill>
              <a:schemeClr val="tx1"/>
            </a:solidFill>
          </a:endParaRPr>
        </a:p>
      </dgm:t>
    </dgm:pt>
    <dgm:pt modelId="{93C4608C-F28D-420A-B0A8-B68FC99A7F75}" type="parTrans" cxnId="{A4F9E4A8-4501-44B5-8EFB-E6A7035F321D}">
      <dgm:prSet/>
      <dgm:spPr/>
      <dgm:t>
        <a:bodyPr/>
        <a:lstStyle/>
        <a:p>
          <a:endParaRPr lang="ru-RU"/>
        </a:p>
      </dgm:t>
    </dgm:pt>
    <dgm:pt modelId="{2C11ED20-B3F6-4AFD-8C9A-F104AB78BD6F}" type="sibTrans" cxnId="{A4F9E4A8-4501-44B5-8EFB-E6A7035F321D}">
      <dgm:prSet/>
      <dgm:spPr/>
      <dgm:t>
        <a:bodyPr/>
        <a:lstStyle/>
        <a:p>
          <a:endParaRPr lang="ru-RU"/>
        </a:p>
      </dgm:t>
    </dgm:pt>
    <dgm:pt modelId="{4890213E-3C7B-4D1D-A56A-C71B10332148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воспитывать ответственное отношение к выполнению задания</a:t>
          </a:r>
          <a:endParaRPr lang="ru-RU" sz="1600" dirty="0"/>
        </a:p>
      </dgm:t>
    </dgm:pt>
    <dgm:pt modelId="{769D1B74-7E15-4703-A440-FCDF621CD591}" type="parTrans" cxnId="{27514BF0-F00C-4775-B42E-F5B8FEE26E11}">
      <dgm:prSet/>
      <dgm:spPr/>
      <dgm:t>
        <a:bodyPr/>
        <a:lstStyle/>
        <a:p>
          <a:endParaRPr lang="ru-RU"/>
        </a:p>
      </dgm:t>
    </dgm:pt>
    <dgm:pt modelId="{965D06F0-BABC-4856-AB00-114C2A131676}" type="sibTrans" cxnId="{27514BF0-F00C-4775-B42E-F5B8FEE26E11}">
      <dgm:prSet/>
      <dgm:spPr/>
      <dgm:t>
        <a:bodyPr/>
        <a:lstStyle/>
        <a:p>
          <a:endParaRPr lang="ru-RU"/>
        </a:p>
      </dgm:t>
    </dgm:pt>
    <dgm:pt modelId="{3784C34B-A8E4-404A-8276-1DA495514E64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умение строить свои отношения с другими детьми по определенным правилам</a:t>
          </a:r>
          <a:endParaRPr lang="ru-RU" sz="1600" dirty="0"/>
        </a:p>
      </dgm:t>
    </dgm:pt>
    <dgm:pt modelId="{82CB0165-B16E-4AC0-B043-469C08C887B2}" type="parTrans" cxnId="{3306D7B2-BCD7-4163-896C-603B9FF23884}">
      <dgm:prSet/>
      <dgm:spPr/>
      <dgm:t>
        <a:bodyPr/>
        <a:lstStyle/>
        <a:p>
          <a:endParaRPr lang="ru-RU"/>
        </a:p>
      </dgm:t>
    </dgm:pt>
    <dgm:pt modelId="{49B7A7E0-75F8-4A2D-A173-574B42BFF710}" type="sibTrans" cxnId="{3306D7B2-BCD7-4163-896C-603B9FF23884}">
      <dgm:prSet/>
      <dgm:spPr/>
      <dgm:t>
        <a:bodyPr/>
        <a:lstStyle/>
        <a:p>
          <a:endParaRPr lang="ru-RU"/>
        </a:p>
      </dgm:t>
    </dgm:pt>
    <dgm:pt modelId="{37C57D46-E270-4614-9781-2EBB663BF6AF}">
      <dgm:prSet phldrT="[Текст]"/>
      <dgm:spPr>
        <a:solidFill>
          <a:schemeClr val="accent6"/>
        </a:solidFill>
      </dgm:spPr>
      <dgm:t>
        <a:bodyPr/>
        <a:lstStyle/>
        <a:p>
          <a:r>
            <a:rPr lang="ru-RU" b="1" i="1" dirty="0" smtClean="0">
              <a:solidFill>
                <a:schemeClr val="tx1"/>
              </a:solidFill>
            </a:rPr>
            <a:t>Развивающие</a:t>
          </a:r>
          <a:r>
            <a:rPr lang="ru-RU" dirty="0" smtClean="0"/>
            <a:t>:</a:t>
          </a:r>
          <a:endParaRPr lang="ru-RU" dirty="0"/>
        </a:p>
      </dgm:t>
    </dgm:pt>
    <dgm:pt modelId="{B71ECE9F-B415-4FDA-8AE2-73FDE742EF09}" type="parTrans" cxnId="{C057ED3A-303C-4E0A-AC2B-89BF7B256B80}">
      <dgm:prSet/>
      <dgm:spPr/>
      <dgm:t>
        <a:bodyPr/>
        <a:lstStyle/>
        <a:p>
          <a:endParaRPr lang="ru-RU"/>
        </a:p>
      </dgm:t>
    </dgm:pt>
    <dgm:pt modelId="{A294DC3D-6547-4CB2-904E-70AF5969368B}" type="sibTrans" cxnId="{C057ED3A-303C-4E0A-AC2B-89BF7B256B80}">
      <dgm:prSet/>
      <dgm:spPr/>
      <dgm:t>
        <a:bodyPr/>
        <a:lstStyle/>
        <a:p>
          <a:endParaRPr lang="ru-RU"/>
        </a:p>
      </dgm:t>
    </dgm:pt>
    <dgm:pt modelId="{39C56AA5-4FAE-441D-8D2F-795F655B2EC1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артикуляционного праксиса</a:t>
          </a:r>
          <a:endParaRPr lang="ru-RU" sz="1600" dirty="0"/>
        </a:p>
      </dgm:t>
    </dgm:pt>
    <dgm:pt modelId="{BCB8F55F-A1FA-49BE-9894-F9F78C0A0D45}" type="parTrans" cxnId="{ACE268FA-B870-49CA-B12D-06860896AEF4}">
      <dgm:prSet/>
      <dgm:spPr/>
      <dgm:t>
        <a:bodyPr/>
        <a:lstStyle/>
        <a:p>
          <a:endParaRPr lang="ru-RU"/>
        </a:p>
      </dgm:t>
    </dgm:pt>
    <dgm:pt modelId="{B50F5079-C5C1-49D5-9CB9-AC4D3CB10288}" type="sibTrans" cxnId="{ACE268FA-B870-49CA-B12D-06860896AEF4}">
      <dgm:prSet/>
      <dgm:spPr/>
      <dgm:t>
        <a:bodyPr/>
        <a:lstStyle/>
        <a:p>
          <a:endParaRPr lang="ru-RU"/>
        </a:p>
      </dgm:t>
    </dgm:pt>
    <dgm:pt modelId="{95A7DB29-DC66-4089-8F38-EBC1EBFBD12F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общей и мелкой моторики</a:t>
          </a:r>
          <a:endParaRPr lang="ru-RU" sz="1600" dirty="0"/>
        </a:p>
      </dgm:t>
    </dgm:pt>
    <dgm:pt modelId="{69C18F27-1FE9-4A19-93DA-F351844F9080}" type="parTrans" cxnId="{036C5C85-10A3-41ED-99D8-AFAC8CF7C191}">
      <dgm:prSet/>
      <dgm:spPr/>
      <dgm:t>
        <a:bodyPr/>
        <a:lstStyle/>
        <a:p>
          <a:endParaRPr lang="ru-RU"/>
        </a:p>
      </dgm:t>
    </dgm:pt>
    <dgm:pt modelId="{FE175254-662E-4265-B69E-7E7DA0CEBF38}" type="sibTrans" cxnId="{036C5C85-10A3-41ED-99D8-AFAC8CF7C191}">
      <dgm:prSet/>
      <dgm:spPr/>
      <dgm:t>
        <a:bodyPr/>
        <a:lstStyle/>
        <a:p>
          <a:endParaRPr lang="ru-RU"/>
        </a:p>
      </dgm:t>
    </dgm:pt>
    <dgm:pt modelId="{3D6CAB48-3AC0-4D75-8E9C-338175D965A0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 sz="1600" dirty="0"/>
        </a:p>
      </dgm:t>
    </dgm:pt>
    <dgm:pt modelId="{97626DEB-CEAB-4181-B289-F1FEB7E8E477}" type="parTrans" cxnId="{EFCEC4BE-BA31-4481-A5CD-18346ED8A22E}">
      <dgm:prSet/>
      <dgm:spPr/>
      <dgm:t>
        <a:bodyPr/>
        <a:lstStyle/>
        <a:p>
          <a:endParaRPr lang="ru-RU"/>
        </a:p>
      </dgm:t>
    </dgm:pt>
    <dgm:pt modelId="{0486B0EB-53F6-4BF8-BFAE-145CCB117CB3}" type="sibTrans" cxnId="{EFCEC4BE-BA31-4481-A5CD-18346ED8A22E}">
      <dgm:prSet/>
      <dgm:spPr/>
      <dgm:t>
        <a:bodyPr/>
        <a:lstStyle/>
        <a:p>
          <a:endParaRPr lang="ru-RU"/>
        </a:p>
      </dgm:t>
    </dgm:pt>
    <dgm:pt modelId="{A3A04009-97AC-4C29-9889-2D0DCA493977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dirty="0" smtClean="0"/>
            <a:t>закреплять навык правильного произнесения звуков в речи</a:t>
          </a:r>
          <a:endParaRPr lang="ru-RU" sz="1600" dirty="0"/>
        </a:p>
      </dgm:t>
    </dgm:pt>
    <dgm:pt modelId="{0E9AA74D-0DD6-4CC7-BF68-D2530840C3F3}" type="parTrans" cxnId="{4F1452E1-57D5-4C12-8D08-54D4E06AD50C}">
      <dgm:prSet/>
      <dgm:spPr/>
      <dgm:t>
        <a:bodyPr/>
        <a:lstStyle/>
        <a:p>
          <a:endParaRPr lang="ru-RU"/>
        </a:p>
      </dgm:t>
    </dgm:pt>
    <dgm:pt modelId="{D3084289-9314-406E-AE0D-99210DAE47B8}" type="sibTrans" cxnId="{4F1452E1-57D5-4C12-8D08-54D4E06AD50C}">
      <dgm:prSet/>
      <dgm:spPr/>
      <dgm:t>
        <a:bodyPr/>
        <a:lstStyle/>
        <a:p>
          <a:endParaRPr lang="ru-RU"/>
        </a:p>
      </dgm:t>
    </dgm:pt>
    <dgm:pt modelId="{288CF70D-B90F-410C-BA08-8EC895E6E20F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600" dirty="0" smtClean="0"/>
            <a:t>познакомить с элементарными представлениями о своем организме и способами укрепления своего здоровья</a:t>
          </a:r>
          <a:endParaRPr lang="ru-RU" sz="1600" dirty="0"/>
        </a:p>
      </dgm:t>
    </dgm:pt>
    <dgm:pt modelId="{FBC12652-86AD-4C98-A4EF-180BA2A449AB}" type="parTrans" cxnId="{23DC19E4-106F-4515-BE6B-44F6810AD54C}">
      <dgm:prSet/>
      <dgm:spPr/>
      <dgm:t>
        <a:bodyPr/>
        <a:lstStyle/>
        <a:p>
          <a:endParaRPr lang="ru-RU"/>
        </a:p>
      </dgm:t>
    </dgm:pt>
    <dgm:pt modelId="{096B2002-080B-4AB7-A370-0D55A12C76A7}" type="sibTrans" cxnId="{23DC19E4-106F-4515-BE6B-44F6810AD54C}">
      <dgm:prSet/>
      <dgm:spPr/>
      <dgm:t>
        <a:bodyPr/>
        <a:lstStyle/>
        <a:p>
          <a:endParaRPr lang="ru-RU"/>
        </a:p>
      </dgm:t>
    </dgm:pt>
    <dgm:pt modelId="{32D672C7-C3B9-4613-8016-B61F907758BE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самостоятельность</a:t>
          </a:r>
          <a:endParaRPr lang="ru-RU" sz="1600" dirty="0"/>
        </a:p>
      </dgm:t>
    </dgm:pt>
    <dgm:pt modelId="{79CA95FB-038A-4CFB-8D13-CA7CECCA0874}" type="parTrans" cxnId="{83725DD1-EAC7-4872-9AB4-9966D08AD44C}">
      <dgm:prSet/>
      <dgm:spPr/>
      <dgm:t>
        <a:bodyPr/>
        <a:lstStyle/>
        <a:p>
          <a:endParaRPr lang="ru-RU"/>
        </a:p>
      </dgm:t>
    </dgm:pt>
    <dgm:pt modelId="{7F2F4057-9CEB-4D97-AAD5-D9177B6833DF}" type="sibTrans" cxnId="{83725DD1-EAC7-4872-9AB4-9966D08AD44C}">
      <dgm:prSet/>
      <dgm:spPr/>
      <dgm:t>
        <a:bodyPr/>
        <a:lstStyle/>
        <a:p>
          <a:endParaRPr lang="ru-RU"/>
        </a:p>
      </dgm:t>
    </dgm:pt>
    <dgm:pt modelId="{9E9FE76E-43DC-4528-B8CE-611C7037A047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доброжелательное отношение друг к другу</a:t>
          </a:r>
          <a:endParaRPr lang="ru-RU" sz="1600" dirty="0"/>
        </a:p>
      </dgm:t>
    </dgm:pt>
    <dgm:pt modelId="{43BA4972-5F64-4C2A-AB96-B47684D9308A}" type="parTrans" cxnId="{06E0146A-61EE-48AB-A8D9-618E69D6ACAB}">
      <dgm:prSet/>
      <dgm:spPr/>
      <dgm:t>
        <a:bodyPr/>
        <a:lstStyle/>
        <a:p>
          <a:endParaRPr lang="ru-RU"/>
        </a:p>
      </dgm:t>
    </dgm:pt>
    <dgm:pt modelId="{794878F6-349A-49E3-8764-0142CE6C9087}" type="sibTrans" cxnId="{06E0146A-61EE-48AB-A8D9-618E69D6ACAB}">
      <dgm:prSet/>
      <dgm:spPr/>
      <dgm:t>
        <a:bodyPr/>
        <a:lstStyle/>
        <a:p>
          <a:endParaRPr lang="ru-RU"/>
        </a:p>
      </dgm:t>
    </dgm:pt>
    <dgm:pt modelId="{944767DD-D3BD-4F1F-91E9-3AB6F6E5884F}">
      <dgm:prSet phldrT="[Текст]" custT="1"/>
      <dgm:spPr>
        <a:solidFill>
          <a:schemeClr val="tx2">
            <a:lumMod val="60000"/>
            <a:lumOff val="40000"/>
            <a:alpha val="90000"/>
          </a:schemeClr>
        </a:solidFill>
      </dgm:spPr>
      <dgm:t>
        <a:bodyPr/>
        <a:lstStyle/>
        <a:p>
          <a:endParaRPr lang="ru-RU" sz="1600" dirty="0"/>
        </a:p>
      </dgm:t>
    </dgm:pt>
    <dgm:pt modelId="{60A5E7DC-90FD-4E4B-8821-64EA65C424BF}" type="parTrans" cxnId="{98A9F336-9146-4634-8452-F6459D3F6E6A}">
      <dgm:prSet/>
      <dgm:spPr/>
      <dgm:t>
        <a:bodyPr/>
        <a:lstStyle/>
        <a:p>
          <a:endParaRPr lang="ru-RU"/>
        </a:p>
      </dgm:t>
    </dgm:pt>
    <dgm:pt modelId="{60F372AB-AB74-441C-ABA5-AD145DE09B7F}" type="sibTrans" cxnId="{98A9F336-9146-4634-8452-F6459D3F6E6A}">
      <dgm:prSet/>
      <dgm:spPr/>
      <dgm:t>
        <a:bodyPr/>
        <a:lstStyle/>
        <a:p>
          <a:endParaRPr lang="ru-RU"/>
        </a:p>
      </dgm:t>
    </dgm:pt>
    <dgm:pt modelId="{1A3E593D-150E-462F-8695-B4742DD73EC2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фонематического восприятия, фонематических представлений</a:t>
          </a:r>
          <a:endParaRPr lang="ru-RU" sz="1600" dirty="0"/>
        </a:p>
      </dgm:t>
    </dgm:pt>
    <dgm:pt modelId="{7A089884-7BBC-44D4-8224-FF184CFADADF}" type="parTrans" cxnId="{7DC44669-7129-40C3-A6CB-CEFB473D37E0}">
      <dgm:prSet/>
      <dgm:spPr/>
      <dgm:t>
        <a:bodyPr/>
        <a:lstStyle/>
        <a:p>
          <a:endParaRPr lang="ru-RU"/>
        </a:p>
      </dgm:t>
    </dgm:pt>
    <dgm:pt modelId="{56D9CB91-FB4D-46C2-9394-C408936527DF}" type="sibTrans" cxnId="{7DC44669-7129-40C3-A6CB-CEFB473D37E0}">
      <dgm:prSet/>
      <dgm:spPr/>
      <dgm:t>
        <a:bodyPr/>
        <a:lstStyle/>
        <a:p>
          <a:endParaRPr lang="ru-RU"/>
        </a:p>
      </dgm:t>
    </dgm:pt>
    <dgm:pt modelId="{92FE8D77-E7BF-42D0-B208-0D27DFAB3833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слухового и зрительного восприятия, памяти</a:t>
          </a:r>
          <a:endParaRPr lang="ru-RU" sz="1600" dirty="0"/>
        </a:p>
      </dgm:t>
    </dgm:pt>
    <dgm:pt modelId="{2CD69E74-EB91-4852-A0D2-8A46AD612475}" type="parTrans" cxnId="{609686DF-E704-4ED2-B138-9C31B031FF29}">
      <dgm:prSet/>
      <dgm:spPr/>
      <dgm:t>
        <a:bodyPr/>
        <a:lstStyle/>
        <a:p>
          <a:endParaRPr lang="ru-RU"/>
        </a:p>
      </dgm:t>
    </dgm:pt>
    <dgm:pt modelId="{99165C52-9CCB-410A-8470-28F74584290A}" type="sibTrans" cxnId="{609686DF-E704-4ED2-B138-9C31B031FF29}">
      <dgm:prSet/>
      <dgm:spPr/>
      <dgm:t>
        <a:bodyPr/>
        <a:lstStyle/>
        <a:p>
          <a:endParaRPr lang="ru-RU"/>
        </a:p>
      </dgm:t>
    </dgm:pt>
    <dgm:pt modelId="{F6437E97-4788-4ACD-8DE6-9D4495D4B706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мелодико-интонационных и просодических компонентов, творческой фантазии и воображения</a:t>
          </a:r>
          <a:endParaRPr lang="ru-RU" sz="1600" dirty="0"/>
        </a:p>
      </dgm:t>
    </dgm:pt>
    <dgm:pt modelId="{8D04AF42-06F5-4749-88FF-156B393F2D3B}" type="parTrans" cxnId="{E0130A02-95C4-460D-A991-7205219FED04}">
      <dgm:prSet/>
      <dgm:spPr/>
      <dgm:t>
        <a:bodyPr/>
        <a:lstStyle/>
        <a:p>
          <a:endParaRPr lang="ru-RU"/>
        </a:p>
      </dgm:t>
    </dgm:pt>
    <dgm:pt modelId="{19A353A5-8DBE-4700-BB9D-2D5137725F02}" type="sibTrans" cxnId="{E0130A02-95C4-460D-A991-7205219FED04}">
      <dgm:prSet/>
      <dgm:spPr/>
      <dgm:t>
        <a:bodyPr/>
        <a:lstStyle/>
        <a:p>
          <a:endParaRPr lang="ru-RU"/>
        </a:p>
      </dgm:t>
    </dgm:pt>
    <dgm:pt modelId="{05747BF5-4552-419F-B5B4-B4A10C9BD754}">
      <dgm:prSet phldrT="[Текст]" custT="1"/>
      <dgm:spPr>
        <a:solidFill>
          <a:schemeClr val="accent6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ru-RU" sz="1600" dirty="0" smtClean="0"/>
            <a:t>развитие четких координированных движений во взаимосвязи с речью</a:t>
          </a:r>
          <a:endParaRPr lang="ru-RU" sz="1600" dirty="0"/>
        </a:p>
      </dgm:t>
    </dgm:pt>
    <dgm:pt modelId="{EDE42205-90C8-466D-BCC5-D96F86D1DE5C}" type="parTrans" cxnId="{D5E440F9-27D4-4105-9FDD-CE84DFBE0807}">
      <dgm:prSet/>
      <dgm:spPr/>
      <dgm:t>
        <a:bodyPr/>
        <a:lstStyle/>
        <a:p>
          <a:endParaRPr lang="ru-RU"/>
        </a:p>
      </dgm:t>
    </dgm:pt>
    <dgm:pt modelId="{9A1FDBDD-75BC-4DB4-BA2C-9BFC55CA3A0D}" type="sibTrans" cxnId="{D5E440F9-27D4-4105-9FDD-CE84DFBE0807}">
      <dgm:prSet/>
      <dgm:spPr/>
      <dgm:t>
        <a:bodyPr/>
        <a:lstStyle/>
        <a:p>
          <a:endParaRPr lang="ru-RU"/>
        </a:p>
      </dgm:t>
    </dgm:pt>
    <dgm:pt modelId="{923874E6-9A1F-43D4-9AB7-3104478791C7}" type="pres">
      <dgm:prSet presAssocID="{96AFDD76-8CE9-43E5-AA96-EBCC5E0DA2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6988F6-4E6B-45F1-9A88-DD0A16AF2F53}" type="pres">
      <dgm:prSet presAssocID="{F4DAC941-2D94-4E43-8616-BA97A225C1F3}" presName="linNode" presStyleCnt="0"/>
      <dgm:spPr/>
    </dgm:pt>
    <dgm:pt modelId="{53ACF3D7-6479-4575-B1F1-7D5AD4C609D1}" type="pres">
      <dgm:prSet presAssocID="{F4DAC941-2D94-4E43-8616-BA97A225C1F3}" presName="parentText" presStyleLbl="node1" presStyleIdx="0" presStyleCnt="3" custScaleX="78919" custLinFactNeighborX="-637" custLinFactNeighborY="-552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709BA6-BB63-44D9-BAA6-B7E2E4E68C4E}" type="pres">
      <dgm:prSet presAssocID="{F4DAC941-2D94-4E43-8616-BA97A225C1F3}" presName="descendantText" presStyleLbl="alignAccFollowNode1" presStyleIdx="0" presStyleCnt="3" custScaleX="110990" custScaleY="161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AAC01-5229-4672-82E3-00F7B4ED3663}" type="pres">
      <dgm:prSet presAssocID="{CCC2E843-A4C4-4697-9AB3-139802020A22}" presName="sp" presStyleCnt="0"/>
      <dgm:spPr/>
    </dgm:pt>
    <dgm:pt modelId="{027882CD-0A48-4F96-B000-86A21E8AAB4F}" type="pres">
      <dgm:prSet presAssocID="{9C4B8AC2-DDAA-4AB5-8E2D-A28308B6179A}" presName="linNode" presStyleCnt="0"/>
      <dgm:spPr/>
    </dgm:pt>
    <dgm:pt modelId="{B458009A-6280-44AD-B0A6-9E26A5C61451}" type="pres">
      <dgm:prSet presAssocID="{9C4B8AC2-DDAA-4AB5-8E2D-A28308B6179A}" presName="parentText" presStyleLbl="node1" presStyleIdx="1" presStyleCnt="3" custScaleX="78743" custLinFactNeighborX="-5978" custLinFactNeighborY="7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2C949C-395A-4752-814C-C2E9431F60A8}" type="pres">
      <dgm:prSet presAssocID="{9C4B8AC2-DDAA-4AB5-8E2D-A28308B6179A}" presName="descendantText" presStyleLbl="alignAccFollowNode1" presStyleIdx="1" presStyleCnt="3" custScaleX="112697" custScaleY="117811" custLinFactNeighborX="-331" custLinFactNeighborY="-13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17C7A3-7AB2-4ADC-869A-3CAE8313F6BA}" type="pres">
      <dgm:prSet presAssocID="{2C11ED20-B3F6-4AFD-8C9A-F104AB78BD6F}" presName="sp" presStyleCnt="0"/>
      <dgm:spPr/>
    </dgm:pt>
    <dgm:pt modelId="{B085E01C-C9A3-4BDD-976F-A38AC4DEB9CF}" type="pres">
      <dgm:prSet presAssocID="{37C57D46-E270-4614-9781-2EBB663BF6AF}" presName="linNode" presStyleCnt="0"/>
      <dgm:spPr/>
    </dgm:pt>
    <dgm:pt modelId="{F3874FBF-21E2-4B21-A55F-D3F35C2A0018}" type="pres">
      <dgm:prSet presAssocID="{37C57D46-E270-4614-9781-2EBB663BF6AF}" presName="parentText" presStyleLbl="node1" presStyleIdx="2" presStyleCnt="3" custScaleX="78744" custLinFactNeighborX="-5978" custLinFactNeighborY="-199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494FBB-C871-4542-986D-E255EA67C49D}" type="pres">
      <dgm:prSet presAssocID="{37C57D46-E270-4614-9781-2EBB663BF6AF}" presName="descendantText" presStyleLbl="alignAccFollowNode1" presStyleIdx="2" presStyleCnt="3" custScaleX="111133" custScaleY="186852" custLinFactNeighborX="-714" custLinFactNeighborY="3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6E132B-AA21-47C7-B69C-657B32929A0E}" type="presOf" srcId="{96AFDD76-8CE9-43E5-AA96-EBCC5E0DA282}" destId="{923874E6-9A1F-43D4-9AB7-3104478791C7}" srcOrd="0" destOrd="0" presId="urn:microsoft.com/office/officeart/2005/8/layout/vList5"/>
    <dgm:cxn modelId="{609686DF-E704-4ED2-B138-9C31B031FF29}" srcId="{37C57D46-E270-4614-9781-2EBB663BF6AF}" destId="{92FE8D77-E7BF-42D0-B208-0D27DFAB3833}" srcOrd="1" destOrd="0" parTransId="{2CD69E74-EB91-4852-A0D2-8A46AD612475}" sibTransId="{99165C52-9CCB-410A-8470-28F74584290A}"/>
    <dgm:cxn modelId="{27514BF0-F00C-4775-B42E-F5B8FEE26E11}" srcId="{9C4B8AC2-DDAA-4AB5-8E2D-A28308B6179A}" destId="{4890213E-3C7B-4D1D-A56A-C71B10332148}" srcOrd="1" destOrd="0" parTransId="{769D1B74-7E15-4703-A440-FCDF621CD591}" sibTransId="{965D06F0-BABC-4856-AB00-114C2A131676}"/>
    <dgm:cxn modelId="{83725DD1-EAC7-4872-9AB4-9966D08AD44C}" srcId="{9C4B8AC2-DDAA-4AB5-8E2D-A28308B6179A}" destId="{32D672C7-C3B9-4613-8016-B61F907758BE}" srcOrd="2" destOrd="0" parTransId="{79CA95FB-038A-4CFB-8D13-CA7CECCA0874}" sibTransId="{7F2F4057-9CEB-4D97-AAD5-D9177B6833DF}"/>
    <dgm:cxn modelId="{7C045B6D-57EF-4F37-B195-D0227420F4EE}" type="presOf" srcId="{39C56AA5-4FAE-441D-8D2F-795F655B2EC1}" destId="{47494FBB-C871-4542-986D-E255EA67C49D}" srcOrd="0" destOrd="0" presId="urn:microsoft.com/office/officeart/2005/8/layout/vList5"/>
    <dgm:cxn modelId="{64F369FF-7FBA-4FE4-A4C1-9092F715325B}" type="presOf" srcId="{F6437E97-4788-4ACD-8DE6-9D4495D4B706}" destId="{47494FBB-C871-4542-986D-E255EA67C49D}" srcOrd="0" destOrd="5" presId="urn:microsoft.com/office/officeart/2005/8/layout/vList5"/>
    <dgm:cxn modelId="{AD841143-8B30-453E-8552-E2F70F3ABDE3}" type="presOf" srcId="{3784C34B-A8E4-404A-8276-1DA495514E64}" destId="{A72C949C-395A-4752-814C-C2E9431F60A8}" srcOrd="0" destOrd="3" presId="urn:microsoft.com/office/officeart/2005/8/layout/vList5"/>
    <dgm:cxn modelId="{595544C1-5BFC-4314-BADE-C29FA1AB5332}" type="presOf" srcId="{E6E699C1-2FD7-4FAA-A444-531022A17489}" destId="{E5709BA6-BB63-44D9-BAA6-B7E2E4E68C4E}" srcOrd="0" destOrd="1" presId="urn:microsoft.com/office/officeart/2005/8/layout/vList5"/>
    <dgm:cxn modelId="{92B1F73E-E274-4FA8-95BF-4EE14D833A55}" type="presOf" srcId="{AE7B0B66-2E11-49F3-A1DE-5783E8134F76}" destId="{E5709BA6-BB63-44D9-BAA6-B7E2E4E68C4E}" srcOrd="0" destOrd="0" presId="urn:microsoft.com/office/officeart/2005/8/layout/vList5"/>
    <dgm:cxn modelId="{4F1452E1-57D5-4C12-8D08-54D4E06AD50C}" srcId="{F4DAC941-2D94-4E43-8616-BA97A225C1F3}" destId="{A3A04009-97AC-4C29-9889-2D0DCA493977}" srcOrd="2" destOrd="0" parTransId="{0E9AA74D-0DD6-4CC7-BF68-D2530840C3F3}" sibTransId="{D3084289-9314-406E-AE0D-99210DAE47B8}"/>
    <dgm:cxn modelId="{23DC19E4-106F-4515-BE6B-44F6810AD54C}" srcId="{F4DAC941-2D94-4E43-8616-BA97A225C1F3}" destId="{288CF70D-B90F-410C-BA08-8EC895E6E20F}" srcOrd="3" destOrd="0" parTransId="{FBC12652-86AD-4C98-A4EF-180BA2A449AB}" sibTransId="{096B2002-080B-4AB7-A370-0D55A12C76A7}"/>
    <dgm:cxn modelId="{98A9F336-9146-4634-8452-F6459D3F6E6A}" srcId="{9C4B8AC2-DDAA-4AB5-8E2D-A28308B6179A}" destId="{944767DD-D3BD-4F1F-91E9-3AB6F6E5884F}" srcOrd="0" destOrd="0" parTransId="{60A5E7DC-90FD-4E4B-8821-64EA65C424BF}" sibTransId="{60F372AB-AB74-441C-ABA5-AD145DE09B7F}"/>
    <dgm:cxn modelId="{7DC44669-7129-40C3-A6CB-CEFB473D37E0}" srcId="{37C57D46-E270-4614-9781-2EBB663BF6AF}" destId="{1A3E593D-150E-462F-8695-B4742DD73EC2}" srcOrd="2" destOrd="0" parTransId="{7A089884-7BBC-44D4-8224-FF184CFADADF}" sibTransId="{56D9CB91-FB4D-46C2-9394-C408936527DF}"/>
    <dgm:cxn modelId="{3EBBDAC0-71A7-4F12-83BF-2B2DD5595487}" type="presOf" srcId="{9E9FE76E-43DC-4528-B8CE-611C7037A047}" destId="{A72C949C-395A-4752-814C-C2E9431F60A8}" srcOrd="0" destOrd="4" presId="urn:microsoft.com/office/officeart/2005/8/layout/vList5"/>
    <dgm:cxn modelId="{05C725F1-A015-4980-9545-0EC29825C8EF}" type="presOf" srcId="{F4DAC941-2D94-4E43-8616-BA97A225C1F3}" destId="{53ACF3D7-6479-4575-B1F1-7D5AD4C609D1}" srcOrd="0" destOrd="0" presId="urn:microsoft.com/office/officeart/2005/8/layout/vList5"/>
    <dgm:cxn modelId="{EFCEC4BE-BA31-4481-A5CD-18346ED8A22E}" srcId="{9C4B8AC2-DDAA-4AB5-8E2D-A28308B6179A}" destId="{3D6CAB48-3AC0-4D75-8E9C-338175D965A0}" srcOrd="5" destOrd="0" parTransId="{97626DEB-CEAB-4181-B289-F1FEB7E8E477}" sibTransId="{0486B0EB-53F6-4BF8-BFAE-145CCB117CB3}"/>
    <dgm:cxn modelId="{72C6EE34-8179-475F-85B2-65424606E391}" type="presOf" srcId="{37C57D46-E270-4614-9781-2EBB663BF6AF}" destId="{F3874FBF-21E2-4B21-A55F-D3F35C2A0018}" srcOrd="0" destOrd="0" presId="urn:microsoft.com/office/officeart/2005/8/layout/vList5"/>
    <dgm:cxn modelId="{0B7E9EF5-17AA-46D7-B97A-3B997D628AF2}" srcId="{F4DAC941-2D94-4E43-8616-BA97A225C1F3}" destId="{AE7B0B66-2E11-49F3-A1DE-5783E8134F76}" srcOrd="0" destOrd="0" parTransId="{B405AE67-7327-4C83-857A-85C9F2BECC85}" sibTransId="{D3D99AA6-E8B2-4CEF-ABA2-53B6703B22CA}"/>
    <dgm:cxn modelId="{E456804D-C043-4A9F-99F3-DED08018878B}" type="presOf" srcId="{3D6CAB48-3AC0-4D75-8E9C-338175D965A0}" destId="{A72C949C-395A-4752-814C-C2E9431F60A8}" srcOrd="0" destOrd="5" presId="urn:microsoft.com/office/officeart/2005/8/layout/vList5"/>
    <dgm:cxn modelId="{576F8DA6-116C-476D-BF03-7ACAF300BD11}" type="presOf" srcId="{05747BF5-4552-419F-B5B4-B4A10C9BD754}" destId="{47494FBB-C871-4542-986D-E255EA67C49D}" srcOrd="0" destOrd="4" presId="urn:microsoft.com/office/officeart/2005/8/layout/vList5"/>
    <dgm:cxn modelId="{94E8FED4-EA96-4CE7-B537-705A0418CB45}" type="presOf" srcId="{92FE8D77-E7BF-42D0-B208-0D27DFAB3833}" destId="{47494FBB-C871-4542-986D-E255EA67C49D}" srcOrd="0" destOrd="1" presId="urn:microsoft.com/office/officeart/2005/8/layout/vList5"/>
    <dgm:cxn modelId="{ACE268FA-B870-49CA-B12D-06860896AEF4}" srcId="{37C57D46-E270-4614-9781-2EBB663BF6AF}" destId="{39C56AA5-4FAE-441D-8D2F-795F655B2EC1}" srcOrd="0" destOrd="0" parTransId="{BCB8F55F-A1FA-49BE-9894-F9F78C0A0D45}" sibTransId="{B50F5079-C5C1-49D5-9CB9-AC4D3CB10288}"/>
    <dgm:cxn modelId="{0D327D50-6F3A-4E0D-9F11-2A5896E4F7F1}" type="presOf" srcId="{1A3E593D-150E-462F-8695-B4742DD73EC2}" destId="{47494FBB-C871-4542-986D-E255EA67C49D}" srcOrd="0" destOrd="2" presId="urn:microsoft.com/office/officeart/2005/8/layout/vList5"/>
    <dgm:cxn modelId="{036C5C85-10A3-41ED-99D8-AFAC8CF7C191}" srcId="{37C57D46-E270-4614-9781-2EBB663BF6AF}" destId="{95A7DB29-DC66-4089-8F38-EBC1EBFBD12F}" srcOrd="3" destOrd="0" parTransId="{69C18F27-1FE9-4A19-93DA-F351844F9080}" sibTransId="{FE175254-662E-4265-B69E-7E7DA0CEBF38}"/>
    <dgm:cxn modelId="{B666D9E4-46C8-4584-8EDD-42C2F8A2C5D4}" type="presOf" srcId="{944767DD-D3BD-4F1F-91E9-3AB6F6E5884F}" destId="{A72C949C-395A-4752-814C-C2E9431F60A8}" srcOrd="0" destOrd="0" presId="urn:microsoft.com/office/officeart/2005/8/layout/vList5"/>
    <dgm:cxn modelId="{3306D7B2-BCD7-4163-896C-603B9FF23884}" srcId="{9C4B8AC2-DDAA-4AB5-8E2D-A28308B6179A}" destId="{3784C34B-A8E4-404A-8276-1DA495514E64}" srcOrd="3" destOrd="0" parTransId="{82CB0165-B16E-4AC0-B043-469C08C887B2}" sibTransId="{49B7A7E0-75F8-4A2D-A173-574B42BFF710}"/>
    <dgm:cxn modelId="{C67E738D-8375-4F12-81DD-D2A7EC0368DC}" type="presOf" srcId="{4890213E-3C7B-4D1D-A56A-C71B10332148}" destId="{A72C949C-395A-4752-814C-C2E9431F60A8}" srcOrd="0" destOrd="1" presId="urn:microsoft.com/office/officeart/2005/8/layout/vList5"/>
    <dgm:cxn modelId="{DEBD9D61-B498-4BD5-9E7C-C056E2313318}" type="presOf" srcId="{A3A04009-97AC-4C29-9889-2D0DCA493977}" destId="{E5709BA6-BB63-44D9-BAA6-B7E2E4E68C4E}" srcOrd="0" destOrd="2" presId="urn:microsoft.com/office/officeart/2005/8/layout/vList5"/>
    <dgm:cxn modelId="{71811C4C-3B0F-4D90-A215-23630456BFB3}" srcId="{96AFDD76-8CE9-43E5-AA96-EBCC5E0DA282}" destId="{F4DAC941-2D94-4E43-8616-BA97A225C1F3}" srcOrd="0" destOrd="0" parTransId="{94E891EF-D066-4C72-82DC-1605430118FA}" sibTransId="{CCC2E843-A4C4-4697-9AB3-139802020A22}"/>
    <dgm:cxn modelId="{4615D95D-6A26-4818-9F93-F265829E7711}" type="presOf" srcId="{288CF70D-B90F-410C-BA08-8EC895E6E20F}" destId="{E5709BA6-BB63-44D9-BAA6-B7E2E4E68C4E}" srcOrd="0" destOrd="3" presId="urn:microsoft.com/office/officeart/2005/8/layout/vList5"/>
    <dgm:cxn modelId="{321E62F0-61F9-472A-9903-8D31447606AD}" type="presOf" srcId="{9C4B8AC2-DDAA-4AB5-8E2D-A28308B6179A}" destId="{B458009A-6280-44AD-B0A6-9E26A5C61451}" srcOrd="0" destOrd="0" presId="urn:microsoft.com/office/officeart/2005/8/layout/vList5"/>
    <dgm:cxn modelId="{E0130A02-95C4-460D-A991-7205219FED04}" srcId="{37C57D46-E270-4614-9781-2EBB663BF6AF}" destId="{F6437E97-4788-4ACD-8DE6-9D4495D4B706}" srcOrd="5" destOrd="0" parTransId="{8D04AF42-06F5-4749-88FF-156B393F2D3B}" sibTransId="{19A353A5-8DBE-4700-BB9D-2D5137725F02}"/>
    <dgm:cxn modelId="{C057ED3A-303C-4E0A-AC2B-89BF7B256B80}" srcId="{96AFDD76-8CE9-43E5-AA96-EBCC5E0DA282}" destId="{37C57D46-E270-4614-9781-2EBB663BF6AF}" srcOrd="2" destOrd="0" parTransId="{B71ECE9F-B415-4FDA-8AE2-73FDE742EF09}" sibTransId="{A294DC3D-6547-4CB2-904E-70AF5969368B}"/>
    <dgm:cxn modelId="{12FE59FD-BD17-44CC-9A85-A9C35EE3350A}" type="presOf" srcId="{32D672C7-C3B9-4613-8016-B61F907758BE}" destId="{A72C949C-395A-4752-814C-C2E9431F60A8}" srcOrd="0" destOrd="2" presId="urn:microsoft.com/office/officeart/2005/8/layout/vList5"/>
    <dgm:cxn modelId="{D5E440F9-27D4-4105-9FDD-CE84DFBE0807}" srcId="{37C57D46-E270-4614-9781-2EBB663BF6AF}" destId="{05747BF5-4552-419F-B5B4-B4A10C9BD754}" srcOrd="4" destOrd="0" parTransId="{EDE42205-90C8-466D-BCC5-D96F86D1DE5C}" sibTransId="{9A1FDBDD-75BC-4DB4-BA2C-9BFC55CA3A0D}"/>
    <dgm:cxn modelId="{2B83FF3B-5981-4B1C-B329-63569F87FCFF}" type="presOf" srcId="{95A7DB29-DC66-4089-8F38-EBC1EBFBD12F}" destId="{47494FBB-C871-4542-986D-E255EA67C49D}" srcOrd="0" destOrd="3" presId="urn:microsoft.com/office/officeart/2005/8/layout/vList5"/>
    <dgm:cxn modelId="{A4F9E4A8-4501-44B5-8EFB-E6A7035F321D}" srcId="{96AFDD76-8CE9-43E5-AA96-EBCC5E0DA282}" destId="{9C4B8AC2-DDAA-4AB5-8E2D-A28308B6179A}" srcOrd="1" destOrd="0" parTransId="{93C4608C-F28D-420A-B0A8-B68FC99A7F75}" sibTransId="{2C11ED20-B3F6-4AFD-8C9A-F104AB78BD6F}"/>
    <dgm:cxn modelId="{9BC31A18-795C-409D-B118-611CBBF0435D}" srcId="{F4DAC941-2D94-4E43-8616-BA97A225C1F3}" destId="{E6E699C1-2FD7-4FAA-A444-531022A17489}" srcOrd="1" destOrd="0" parTransId="{40FEED63-80DD-4211-AC15-DC2789F0533D}" sibTransId="{82808433-4B12-4B87-B9F0-812D58D9048B}"/>
    <dgm:cxn modelId="{06E0146A-61EE-48AB-A8D9-618E69D6ACAB}" srcId="{9C4B8AC2-DDAA-4AB5-8E2D-A28308B6179A}" destId="{9E9FE76E-43DC-4528-B8CE-611C7037A047}" srcOrd="4" destOrd="0" parTransId="{43BA4972-5F64-4C2A-AB96-B47684D9308A}" sibTransId="{794878F6-349A-49E3-8764-0142CE6C9087}"/>
    <dgm:cxn modelId="{CAA8F5D5-F43C-4710-BBA8-B71435E81455}" type="presParOf" srcId="{923874E6-9A1F-43D4-9AB7-3104478791C7}" destId="{B06988F6-4E6B-45F1-9A88-DD0A16AF2F53}" srcOrd="0" destOrd="0" presId="urn:microsoft.com/office/officeart/2005/8/layout/vList5"/>
    <dgm:cxn modelId="{564E18DF-013E-4447-BC9A-8859245E3097}" type="presParOf" srcId="{B06988F6-4E6B-45F1-9A88-DD0A16AF2F53}" destId="{53ACF3D7-6479-4575-B1F1-7D5AD4C609D1}" srcOrd="0" destOrd="0" presId="urn:microsoft.com/office/officeart/2005/8/layout/vList5"/>
    <dgm:cxn modelId="{7C98B9ED-9C83-4080-899E-C2C9D66481B5}" type="presParOf" srcId="{B06988F6-4E6B-45F1-9A88-DD0A16AF2F53}" destId="{E5709BA6-BB63-44D9-BAA6-B7E2E4E68C4E}" srcOrd="1" destOrd="0" presId="urn:microsoft.com/office/officeart/2005/8/layout/vList5"/>
    <dgm:cxn modelId="{52783C3F-5ABA-4429-8499-3271EF499E00}" type="presParOf" srcId="{923874E6-9A1F-43D4-9AB7-3104478791C7}" destId="{785AAC01-5229-4672-82E3-00F7B4ED3663}" srcOrd="1" destOrd="0" presId="urn:microsoft.com/office/officeart/2005/8/layout/vList5"/>
    <dgm:cxn modelId="{266107C1-0A77-489F-B69A-F427AB15C71D}" type="presParOf" srcId="{923874E6-9A1F-43D4-9AB7-3104478791C7}" destId="{027882CD-0A48-4F96-B000-86A21E8AAB4F}" srcOrd="2" destOrd="0" presId="urn:microsoft.com/office/officeart/2005/8/layout/vList5"/>
    <dgm:cxn modelId="{724CB471-E3C2-47C7-9A41-81BA6614389D}" type="presParOf" srcId="{027882CD-0A48-4F96-B000-86A21E8AAB4F}" destId="{B458009A-6280-44AD-B0A6-9E26A5C61451}" srcOrd="0" destOrd="0" presId="urn:microsoft.com/office/officeart/2005/8/layout/vList5"/>
    <dgm:cxn modelId="{B5CC1103-924A-4225-ABDA-9A062515706A}" type="presParOf" srcId="{027882CD-0A48-4F96-B000-86A21E8AAB4F}" destId="{A72C949C-395A-4752-814C-C2E9431F60A8}" srcOrd="1" destOrd="0" presId="urn:microsoft.com/office/officeart/2005/8/layout/vList5"/>
    <dgm:cxn modelId="{1CE2AB25-2A4D-456F-B93A-8477D43397BB}" type="presParOf" srcId="{923874E6-9A1F-43D4-9AB7-3104478791C7}" destId="{CD17C7A3-7AB2-4ADC-869A-3CAE8313F6BA}" srcOrd="3" destOrd="0" presId="urn:microsoft.com/office/officeart/2005/8/layout/vList5"/>
    <dgm:cxn modelId="{734DFC4F-E02B-4A30-B9EC-6132006639C2}" type="presParOf" srcId="{923874E6-9A1F-43D4-9AB7-3104478791C7}" destId="{B085E01C-C9A3-4BDD-976F-A38AC4DEB9CF}" srcOrd="4" destOrd="0" presId="urn:microsoft.com/office/officeart/2005/8/layout/vList5"/>
    <dgm:cxn modelId="{E8FD5FF5-2A8D-4A4F-B352-CFC88D7AB213}" type="presParOf" srcId="{B085E01C-C9A3-4BDD-976F-A38AC4DEB9CF}" destId="{F3874FBF-21E2-4B21-A55F-D3F35C2A0018}" srcOrd="0" destOrd="0" presId="urn:microsoft.com/office/officeart/2005/8/layout/vList5"/>
    <dgm:cxn modelId="{D773583B-D8E1-42C9-8B2A-C5A3507AA2F5}" type="presParOf" srcId="{B085E01C-C9A3-4BDD-976F-A38AC4DEB9CF}" destId="{47494FBB-C871-4542-986D-E255EA67C49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C1C805-0EC9-435D-B0EE-C18788BD76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8950C0-3340-43D9-AB5A-A2A48B8E623F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Занятия проводятся 1 раз в неделю</a:t>
          </a:r>
          <a:endParaRPr lang="ru-RU" baseline="0" dirty="0">
            <a:solidFill>
              <a:schemeClr val="tx1"/>
            </a:solidFill>
          </a:endParaRPr>
        </a:p>
      </dgm:t>
    </dgm:pt>
    <dgm:pt modelId="{9211FAE8-318F-45E5-86BC-3572A2D9107B}" type="parTrans" cxnId="{E20B8199-F097-4FDA-87B5-BC214D237890}">
      <dgm:prSet/>
      <dgm:spPr/>
      <dgm:t>
        <a:bodyPr/>
        <a:lstStyle/>
        <a:p>
          <a:endParaRPr lang="ru-RU"/>
        </a:p>
      </dgm:t>
    </dgm:pt>
    <dgm:pt modelId="{FB7E960F-2EEC-4940-B6C2-6D8C6FCC71D5}" type="sibTrans" cxnId="{E20B8199-F097-4FDA-87B5-BC214D237890}">
      <dgm:prSet/>
      <dgm:spPr/>
      <dgm:t>
        <a:bodyPr/>
        <a:lstStyle/>
        <a:p>
          <a:endParaRPr lang="ru-RU"/>
        </a:p>
      </dgm:t>
    </dgm:pt>
    <dgm:pt modelId="{B91A1ABB-403C-405D-85D9-115216E8FC6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Каждое занятие должно представлять тематическую и игровую целостность</a:t>
          </a:r>
          <a:endParaRPr lang="ru-RU" baseline="0" dirty="0">
            <a:solidFill>
              <a:schemeClr val="tx1"/>
            </a:solidFill>
          </a:endParaRPr>
        </a:p>
      </dgm:t>
    </dgm:pt>
    <dgm:pt modelId="{A31597F1-9DEA-4B89-97F5-57136892C648}" type="parTrans" cxnId="{6985D993-6B1B-4FA9-AB31-E584F22F78F4}">
      <dgm:prSet/>
      <dgm:spPr/>
      <dgm:t>
        <a:bodyPr/>
        <a:lstStyle/>
        <a:p>
          <a:endParaRPr lang="ru-RU"/>
        </a:p>
      </dgm:t>
    </dgm:pt>
    <dgm:pt modelId="{5C3F68D0-94BA-4A1A-A059-FA07027B7E47}" type="sibTrans" cxnId="{6985D993-6B1B-4FA9-AB31-E584F22F78F4}">
      <dgm:prSet/>
      <dgm:spPr/>
      <dgm:t>
        <a:bodyPr/>
        <a:lstStyle/>
        <a:p>
          <a:endParaRPr lang="ru-RU"/>
        </a:p>
      </dgm:t>
    </dgm:pt>
    <dgm:pt modelId="{A747D8C7-8713-4E4D-965E-89F0396C1D89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На занятии все упражнения проводятся по подражанию. Речевой материал предварительно не выучивается</a:t>
          </a:r>
          <a:endParaRPr lang="ru-RU" baseline="0" dirty="0">
            <a:solidFill>
              <a:schemeClr val="tx1"/>
            </a:solidFill>
          </a:endParaRPr>
        </a:p>
      </dgm:t>
    </dgm:pt>
    <dgm:pt modelId="{16D89A55-FF63-417A-9681-624A5AF7BD4C}" type="parTrans" cxnId="{439C10AC-2901-4451-A38C-4E945E78E5E4}">
      <dgm:prSet/>
      <dgm:spPr/>
      <dgm:t>
        <a:bodyPr/>
        <a:lstStyle/>
        <a:p>
          <a:endParaRPr lang="ru-RU"/>
        </a:p>
      </dgm:t>
    </dgm:pt>
    <dgm:pt modelId="{22BA974D-6A0E-4FE0-B4BA-74C18F9A84CB}" type="sibTrans" cxnId="{439C10AC-2901-4451-A38C-4E945E78E5E4}">
      <dgm:prSet/>
      <dgm:spPr/>
      <dgm:t>
        <a:bodyPr/>
        <a:lstStyle/>
        <a:p>
          <a:endParaRPr lang="ru-RU"/>
        </a:p>
      </dgm:t>
    </dgm:pt>
    <dgm:pt modelId="{23B0E974-B4F3-4D1F-A2F8-8EDD801A5FD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Упражнения логопедической гимнастики выполняются сидя: такое положение обеспечивает общее расслабление мышц</a:t>
          </a:r>
          <a:endParaRPr lang="ru-RU" baseline="0" dirty="0">
            <a:solidFill>
              <a:schemeClr val="tx1"/>
            </a:solidFill>
          </a:endParaRPr>
        </a:p>
      </dgm:t>
    </dgm:pt>
    <dgm:pt modelId="{6E4E2EBF-00D5-4CE3-918E-6CF06BCACF7F}" type="parTrans" cxnId="{664FC5A2-7915-4B1D-BFB5-DDB63D546BD6}">
      <dgm:prSet/>
      <dgm:spPr/>
      <dgm:t>
        <a:bodyPr/>
        <a:lstStyle/>
        <a:p>
          <a:endParaRPr lang="ru-RU"/>
        </a:p>
      </dgm:t>
    </dgm:pt>
    <dgm:pt modelId="{C048CCD7-0E53-4010-8A07-0787F00ECC59}" type="sibTrans" cxnId="{664FC5A2-7915-4B1D-BFB5-DDB63D546BD6}">
      <dgm:prSet/>
      <dgm:spPr/>
      <dgm:t>
        <a:bodyPr/>
        <a:lstStyle/>
        <a:p>
          <a:endParaRPr lang="ru-RU"/>
        </a:p>
      </dgm:t>
    </dgm:pt>
    <dgm:pt modelId="{6A3B8300-2C96-4D96-88A3-81FE31CA9F19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Занятия проводятся учителем-логопедом и музыкальным руководителем</a:t>
          </a:r>
          <a:endParaRPr lang="ru-RU" baseline="0" dirty="0">
            <a:solidFill>
              <a:schemeClr val="tx1"/>
            </a:solidFill>
          </a:endParaRPr>
        </a:p>
      </dgm:t>
    </dgm:pt>
    <dgm:pt modelId="{399C7851-8E22-49ED-AB0B-E2229FBECE1C}" type="parTrans" cxnId="{4526622A-DCF2-4BBE-8C4B-0171CE72C9B6}">
      <dgm:prSet/>
      <dgm:spPr/>
      <dgm:t>
        <a:bodyPr/>
        <a:lstStyle/>
        <a:p>
          <a:endParaRPr lang="ru-RU"/>
        </a:p>
      </dgm:t>
    </dgm:pt>
    <dgm:pt modelId="{8BF44DB3-BA42-4BFE-8B01-2A5F4F3BD113}" type="sibTrans" cxnId="{4526622A-DCF2-4BBE-8C4B-0171CE72C9B6}">
      <dgm:prSet/>
      <dgm:spPr/>
      <dgm:t>
        <a:bodyPr/>
        <a:lstStyle/>
        <a:p>
          <a:endParaRPr lang="ru-RU"/>
        </a:p>
      </dgm:t>
    </dgm:pt>
    <dgm:pt modelId="{3EAC4288-A206-469D-B6FC-5209E0A12C6F}">
      <dgm:prSet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Продолжительность занятия 15 минут в младшей и 20 минут в средней группе</a:t>
          </a:r>
          <a:endParaRPr lang="ru-RU" baseline="0" dirty="0">
            <a:solidFill>
              <a:schemeClr val="tx1"/>
            </a:solidFill>
          </a:endParaRPr>
        </a:p>
      </dgm:t>
    </dgm:pt>
    <dgm:pt modelId="{9938D104-93A6-4916-BA4C-84176F88C296}" type="parTrans" cxnId="{BC420D25-10DB-4961-B259-5D79A3ACB985}">
      <dgm:prSet/>
      <dgm:spPr/>
      <dgm:t>
        <a:bodyPr/>
        <a:lstStyle/>
        <a:p>
          <a:endParaRPr lang="ru-RU"/>
        </a:p>
      </dgm:t>
    </dgm:pt>
    <dgm:pt modelId="{8C2CD3EF-6639-429C-B422-42A691B60CEA}" type="sibTrans" cxnId="{BC420D25-10DB-4961-B259-5D79A3ACB985}">
      <dgm:prSet/>
      <dgm:spPr/>
      <dgm:t>
        <a:bodyPr/>
        <a:lstStyle/>
        <a:p>
          <a:endParaRPr lang="ru-RU"/>
        </a:p>
      </dgm:t>
    </dgm:pt>
    <dgm:pt modelId="{C066767D-7E68-4A6F-9FE2-304B82707580}" type="pres">
      <dgm:prSet presAssocID="{B4C1C805-0EC9-435D-B0EE-C18788BD76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468F79-3275-4933-A88C-BE986B88C172}" type="pres">
      <dgm:prSet presAssocID="{1B8950C0-3340-43D9-AB5A-A2A48B8E623F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815ECF-044A-448B-AE6A-2CF67D2B5643}" type="pres">
      <dgm:prSet presAssocID="{FB7E960F-2EEC-4940-B6C2-6D8C6FCC71D5}" presName="spacer" presStyleCnt="0"/>
      <dgm:spPr/>
    </dgm:pt>
    <dgm:pt modelId="{9A25B937-8219-4599-A8D5-01698FA72B8E}" type="pres">
      <dgm:prSet presAssocID="{3EAC4288-A206-469D-B6FC-5209E0A12C6F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0DB53-6BF7-4844-ACA5-A6C45F6C2145}" type="pres">
      <dgm:prSet presAssocID="{8C2CD3EF-6639-429C-B422-42A691B60CEA}" presName="spacer" presStyleCnt="0"/>
      <dgm:spPr/>
    </dgm:pt>
    <dgm:pt modelId="{E60109CD-7DFB-4C14-998E-6B84DBE910D4}" type="pres">
      <dgm:prSet presAssocID="{6A3B8300-2C96-4D96-88A3-81FE31CA9F19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FC350-EB3A-4456-B5BF-0FDB8F64C7FB}" type="pres">
      <dgm:prSet presAssocID="{8BF44DB3-BA42-4BFE-8B01-2A5F4F3BD113}" presName="spacer" presStyleCnt="0"/>
      <dgm:spPr/>
    </dgm:pt>
    <dgm:pt modelId="{0F66A048-DCFA-4672-B905-C9093AFAD9D0}" type="pres">
      <dgm:prSet presAssocID="{B91A1ABB-403C-405D-85D9-115216E8FC63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AEDF29-4438-4D30-B718-179D631A0A33}" type="pres">
      <dgm:prSet presAssocID="{5C3F68D0-94BA-4A1A-A059-FA07027B7E47}" presName="spacer" presStyleCnt="0"/>
      <dgm:spPr/>
    </dgm:pt>
    <dgm:pt modelId="{D5E4602A-C2C0-4DEF-BD5F-E45C7F6D8A27}" type="pres">
      <dgm:prSet presAssocID="{A747D8C7-8713-4E4D-965E-89F0396C1D89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F2DAD0-FB6E-4563-9677-05AD87579C90}" type="pres">
      <dgm:prSet presAssocID="{22BA974D-6A0E-4FE0-B4BA-74C18F9A84CB}" presName="spacer" presStyleCnt="0"/>
      <dgm:spPr/>
    </dgm:pt>
    <dgm:pt modelId="{04AC9333-80AD-40B6-8FC1-48539C3AEB9E}" type="pres">
      <dgm:prSet presAssocID="{23B0E974-B4F3-4D1F-A2F8-8EDD801A5FD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026A889-DA8B-46A9-A172-1F2A0F84A064}" type="presOf" srcId="{1B8950C0-3340-43D9-AB5A-A2A48B8E623F}" destId="{4E468F79-3275-4933-A88C-BE986B88C172}" srcOrd="0" destOrd="0" presId="urn:microsoft.com/office/officeart/2005/8/layout/vList2"/>
    <dgm:cxn modelId="{664FC5A2-7915-4B1D-BFB5-DDB63D546BD6}" srcId="{B4C1C805-0EC9-435D-B0EE-C18788BD76AB}" destId="{23B0E974-B4F3-4D1F-A2F8-8EDD801A5FD3}" srcOrd="5" destOrd="0" parTransId="{6E4E2EBF-00D5-4CE3-918E-6CF06BCACF7F}" sibTransId="{C048CCD7-0E53-4010-8A07-0787F00ECC59}"/>
    <dgm:cxn modelId="{6BE91F91-411F-4D61-90D0-41754FB4860B}" type="presOf" srcId="{6A3B8300-2C96-4D96-88A3-81FE31CA9F19}" destId="{E60109CD-7DFB-4C14-998E-6B84DBE910D4}" srcOrd="0" destOrd="0" presId="urn:microsoft.com/office/officeart/2005/8/layout/vList2"/>
    <dgm:cxn modelId="{E20B8199-F097-4FDA-87B5-BC214D237890}" srcId="{B4C1C805-0EC9-435D-B0EE-C18788BD76AB}" destId="{1B8950C0-3340-43D9-AB5A-A2A48B8E623F}" srcOrd="0" destOrd="0" parTransId="{9211FAE8-318F-45E5-86BC-3572A2D9107B}" sibTransId="{FB7E960F-2EEC-4940-B6C2-6D8C6FCC71D5}"/>
    <dgm:cxn modelId="{5B05996B-1E36-4D85-8CDB-5E61A0182A43}" type="presOf" srcId="{3EAC4288-A206-469D-B6FC-5209E0A12C6F}" destId="{9A25B937-8219-4599-A8D5-01698FA72B8E}" srcOrd="0" destOrd="0" presId="urn:microsoft.com/office/officeart/2005/8/layout/vList2"/>
    <dgm:cxn modelId="{F58A7AA4-5F58-4F61-9099-5FD880C1AC32}" type="presOf" srcId="{B91A1ABB-403C-405D-85D9-115216E8FC63}" destId="{0F66A048-DCFA-4672-B905-C9093AFAD9D0}" srcOrd="0" destOrd="0" presId="urn:microsoft.com/office/officeart/2005/8/layout/vList2"/>
    <dgm:cxn modelId="{BC420D25-10DB-4961-B259-5D79A3ACB985}" srcId="{B4C1C805-0EC9-435D-B0EE-C18788BD76AB}" destId="{3EAC4288-A206-469D-B6FC-5209E0A12C6F}" srcOrd="1" destOrd="0" parTransId="{9938D104-93A6-4916-BA4C-84176F88C296}" sibTransId="{8C2CD3EF-6639-429C-B422-42A691B60CEA}"/>
    <dgm:cxn modelId="{6985D993-6B1B-4FA9-AB31-E584F22F78F4}" srcId="{B4C1C805-0EC9-435D-B0EE-C18788BD76AB}" destId="{B91A1ABB-403C-405D-85D9-115216E8FC63}" srcOrd="3" destOrd="0" parTransId="{A31597F1-9DEA-4B89-97F5-57136892C648}" sibTransId="{5C3F68D0-94BA-4A1A-A059-FA07027B7E47}"/>
    <dgm:cxn modelId="{4A22FE97-1737-471C-A8D9-EAF8BCC05E40}" type="presOf" srcId="{B4C1C805-0EC9-435D-B0EE-C18788BD76AB}" destId="{C066767D-7E68-4A6F-9FE2-304B82707580}" srcOrd="0" destOrd="0" presId="urn:microsoft.com/office/officeart/2005/8/layout/vList2"/>
    <dgm:cxn modelId="{B26F49E8-9CF1-414D-94B1-006BE32A283D}" type="presOf" srcId="{A747D8C7-8713-4E4D-965E-89F0396C1D89}" destId="{D5E4602A-C2C0-4DEF-BD5F-E45C7F6D8A27}" srcOrd="0" destOrd="0" presId="urn:microsoft.com/office/officeart/2005/8/layout/vList2"/>
    <dgm:cxn modelId="{439C10AC-2901-4451-A38C-4E945E78E5E4}" srcId="{B4C1C805-0EC9-435D-B0EE-C18788BD76AB}" destId="{A747D8C7-8713-4E4D-965E-89F0396C1D89}" srcOrd="4" destOrd="0" parTransId="{16D89A55-FF63-417A-9681-624A5AF7BD4C}" sibTransId="{22BA974D-6A0E-4FE0-B4BA-74C18F9A84CB}"/>
    <dgm:cxn modelId="{3C8FC5EE-63AB-4FB4-8B4C-FB6F09C54A91}" type="presOf" srcId="{23B0E974-B4F3-4D1F-A2F8-8EDD801A5FD3}" destId="{04AC9333-80AD-40B6-8FC1-48539C3AEB9E}" srcOrd="0" destOrd="0" presId="urn:microsoft.com/office/officeart/2005/8/layout/vList2"/>
    <dgm:cxn modelId="{4526622A-DCF2-4BBE-8C4B-0171CE72C9B6}" srcId="{B4C1C805-0EC9-435D-B0EE-C18788BD76AB}" destId="{6A3B8300-2C96-4D96-88A3-81FE31CA9F19}" srcOrd="2" destOrd="0" parTransId="{399C7851-8E22-49ED-AB0B-E2229FBECE1C}" sibTransId="{8BF44DB3-BA42-4BFE-8B01-2A5F4F3BD113}"/>
    <dgm:cxn modelId="{48592C92-01A7-4A95-91EF-73BC750D5780}" type="presParOf" srcId="{C066767D-7E68-4A6F-9FE2-304B82707580}" destId="{4E468F79-3275-4933-A88C-BE986B88C172}" srcOrd="0" destOrd="0" presId="urn:microsoft.com/office/officeart/2005/8/layout/vList2"/>
    <dgm:cxn modelId="{2B9759B5-4993-4A03-852B-B89840057057}" type="presParOf" srcId="{C066767D-7E68-4A6F-9FE2-304B82707580}" destId="{57815ECF-044A-448B-AE6A-2CF67D2B5643}" srcOrd="1" destOrd="0" presId="urn:microsoft.com/office/officeart/2005/8/layout/vList2"/>
    <dgm:cxn modelId="{031FB6B6-2BC2-4FBA-81CD-C9DB1FAB5377}" type="presParOf" srcId="{C066767D-7E68-4A6F-9FE2-304B82707580}" destId="{9A25B937-8219-4599-A8D5-01698FA72B8E}" srcOrd="2" destOrd="0" presId="urn:microsoft.com/office/officeart/2005/8/layout/vList2"/>
    <dgm:cxn modelId="{A9898860-C165-4EA3-AEA5-C43D78F34B8D}" type="presParOf" srcId="{C066767D-7E68-4A6F-9FE2-304B82707580}" destId="{4570DB53-6BF7-4844-ACA5-A6C45F6C2145}" srcOrd="3" destOrd="0" presId="urn:microsoft.com/office/officeart/2005/8/layout/vList2"/>
    <dgm:cxn modelId="{5738ECB9-1894-4D9B-A150-C3BF132D1DCB}" type="presParOf" srcId="{C066767D-7E68-4A6F-9FE2-304B82707580}" destId="{E60109CD-7DFB-4C14-998E-6B84DBE910D4}" srcOrd="4" destOrd="0" presId="urn:microsoft.com/office/officeart/2005/8/layout/vList2"/>
    <dgm:cxn modelId="{D056495D-B3C9-4AE5-8405-F87786F1EF7D}" type="presParOf" srcId="{C066767D-7E68-4A6F-9FE2-304B82707580}" destId="{BBFFC350-EB3A-4456-B5BF-0FDB8F64C7FB}" srcOrd="5" destOrd="0" presId="urn:microsoft.com/office/officeart/2005/8/layout/vList2"/>
    <dgm:cxn modelId="{2340B069-10FE-4C19-9B41-FF8497F453B2}" type="presParOf" srcId="{C066767D-7E68-4A6F-9FE2-304B82707580}" destId="{0F66A048-DCFA-4672-B905-C9093AFAD9D0}" srcOrd="6" destOrd="0" presId="urn:microsoft.com/office/officeart/2005/8/layout/vList2"/>
    <dgm:cxn modelId="{0218C2DC-679A-40C4-B807-F18FF8FCC8EA}" type="presParOf" srcId="{C066767D-7E68-4A6F-9FE2-304B82707580}" destId="{DBAEDF29-4438-4D30-B718-179D631A0A33}" srcOrd="7" destOrd="0" presId="urn:microsoft.com/office/officeart/2005/8/layout/vList2"/>
    <dgm:cxn modelId="{CC98C7A2-AAC4-4FB1-920B-475CBFEFDD71}" type="presParOf" srcId="{C066767D-7E68-4A6F-9FE2-304B82707580}" destId="{D5E4602A-C2C0-4DEF-BD5F-E45C7F6D8A27}" srcOrd="8" destOrd="0" presId="urn:microsoft.com/office/officeart/2005/8/layout/vList2"/>
    <dgm:cxn modelId="{11EEEF7B-91AF-4487-B89B-70B2638D6032}" type="presParOf" srcId="{C066767D-7E68-4A6F-9FE2-304B82707580}" destId="{69F2DAD0-FB6E-4563-9677-05AD87579C90}" srcOrd="9" destOrd="0" presId="urn:microsoft.com/office/officeart/2005/8/layout/vList2"/>
    <dgm:cxn modelId="{324EECAD-2AB8-4DAB-9C98-521EC0CBC034}" type="presParOf" srcId="{C066767D-7E68-4A6F-9FE2-304B82707580}" destId="{04AC9333-80AD-40B6-8FC1-48539C3AEB9E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6AE52E-9EEE-4F29-AEBA-3FA3D649A3BE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D97BBF3-6B01-4387-AEDC-27C3CF6C654D}">
      <dgm:prSet phldrT="[Текст]" custT="1"/>
      <dgm:spPr/>
      <dgm:t>
        <a:bodyPr/>
        <a:lstStyle/>
        <a:p>
          <a:r>
            <a:rPr lang="ru-RU" sz="1800" baseline="0" dirty="0" smtClean="0">
              <a:solidFill>
                <a:schemeClr val="tx1"/>
              </a:solidFill>
            </a:rPr>
            <a:t>Ходьба и маршировка в различных направлениях</a:t>
          </a:r>
          <a:endParaRPr lang="ru-RU" sz="1800" baseline="0" dirty="0">
            <a:solidFill>
              <a:schemeClr val="tx1"/>
            </a:solidFill>
          </a:endParaRPr>
        </a:p>
      </dgm:t>
    </dgm:pt>
    <dgm:pt modelId="{ED5FCD1B-D39A-49CC-B03C-A14A6029CAEB}" type="parTrans" cxnId="{2B260E9D-E4C4-47F1-870E-C2B0DE6D154A}">
      <dgm:prSet/>
      <dgm:spPr/>
      <dgm:t>
        <a:bodyPr/>
        <a:lstStyle/>
        <a:p>
          <a:endParaRPr lang="ru-RU"/>
        </a:p>
      </dgm:t>
    </dgm:pt>
    <dgm:pt modelId="{0142E9DB-72FA-413B-9A0A-AD6D19B3B76C}" type="sibTrans" cxnId="{2B260E9D-E4C4-47F1-870E-C2B0DE6D154A}">
      <dgm:prSet/>
      <dgm:spPr/>
      <dgm:t>
        <a:bodyPr/>
        <a:lstStyle/>
        <a:p>
          <a:endParaRPr lang="ru-RU"/>
        </a:p>
      </dgm:t>
    </dgm:pt>
    <dgm:pt modelId="{85E6E017-B810-48A3-8723-EC9EE17F319D}">
      <dgm:prSet phldrT="[Текст]" custT="1"/>
      <dgm:spPr/>
      <dgm:t>
        <a:bodyPr/>
        <a:lstStyle/>
        <a:p>
          <a:r>
            <a:rPr lang="ru-RU" sz="1500" dirty="0" smtClean="0"/>
            <a:t>Ходьба друг за другом, ходьба «Змейкой», на носках, на пятках, на внешней стороне стопы и др..</a:t>
          </a:r>
          <a:endParaRPr lang="ru-RU" sz="1500" dirty="0"/>
        </a:p>
      </dgm:t>
    </dgm:pt>
    <dgm:pt modelId="{BBA3892D-7F02-4473-9B3D-E1208791FBB7}" type="parTrans" cxnId="{26CA0AD7-27F4-4ED7-AC9E-A4A85421D2DE}">
      <dgm:prSet/>
      <dgm:spPr/>
      <dgm:t>
        <a:bodyPr/>
        <a:lstStyle/>
        <a:p>
          <a:endParaRPr lang="ru-RU"/>
        </a:p>
      </dgm:t>
    </dgm:pt>
    <dgm:pt modelId="{D0A28688-1A1D-47D7-AB12-5D41C27B3AC0}" type="sibTrans" cxnId="{26CA0AD7-27F4-4ED7-AC9E-A4A85421D2DE}">
      <dgm:prSet/>
      <dgm:spPr/>
      <dgm:t>
        <a:bodyPr/>
        <a:lstStyle/>
        <a:p>
          <a:endParaRPr lang="ru-RU"/>
        </a:p>
      </dgm:t>
    </dgm:pt>
    <dgm:pt modelId="{802D4494-5CD1-46AA-A476-6FC71772B60A}">
      <dgm:prSet phldrT="[Текст]" custT="1"/>
      <dgm:spPr/>
      <dgm:t>
        <a:bodyPr/>
        <a:lstStyle/>
        <a:p>
          <a:r>
            <a:rPr lang="ru-RU" sz="1800" baseline="0" dirty="0" smtClean="0">
              <a:solidFill>
                <a:schemeClr val="tx1"/>
              </a:solidFill>
            </a:rPr>
            <a:t>Упражнения, регулирующие мышечный тонус</a:t>
          </a:r>
          <a:endParaRPr lang="ru-RU" sz="1800" baseline="0" dirty="0">
            <a:solidFill>
              <a:schemeClr val="tx1"/>
            </a:solidFill>
          </a:endParaRPr>
        </a:p>
      </dgm:t>
    </dgm:pt>
    <dgm:pt modelId="{A269A704-6C4A-4456-B637-0BEDFA2BBAF4}" type="parTrans" cxnId="{49D4705D-4B20-4108-812A-C1285B8C32BC}">
      <dgm:prSet/>
      <dgm:spPr/>
      <dgm:t>
        <a:bodyPr/>
        <a:lstStyle/>
        <a:p>
          <a:endParaRPr lang="ru-RU"/>
        </a:p>
      </dgm:t>
    </dgm:pt>
    <dgm:pt modelId="{ED3A6BC6-EB1F-4598-B7A6-57A6E2283A14}" type="sibTrans" cxnId="{49D4705D-4B20-4108-812A-C1285B8C32BC}">
      <dgm:prSet/>
      <dgm:spPr/>
      <dgm:t>
        <a:bodyPr/>
        <a:lstStyle/>
        <a:p>
          <a:endParaRPr lang="ru-RU"/>
        </a:p>
      </dgm:t>
    </dgm:pt>
    <dgm:pt modelId="{CDC41804-98D0-4A2D-81D6-280BBC19B153}">
      <dgm:prSet phldrT="[Текст]" custT="1"/>
      <dgm:spPr/>
      <dgm:t>
        <a:bodyPr/>
        <a:lstStyle/>
        <a:p>
          <a:r>
            <a:rPr lang="ru-RU" sz="1500" dirty="0" smtClean="0"/>
            <a:t>Упражнения для кистей рук, укрепления мышц плечевого пояса, туловища, ног с чередованием напряжения и расслабления</a:t>
          </a:r>
          <a:endParaRPr lang="ru-RU" sz="1500" dirty="0"/>
        </a:p>
      </dgm:t>
    </dgm:pt>
    <dgm:pt modelId="{853E5EF3-E2F4-4D53-BAF8-BCA1D8BB2CDD}" type="parTrans" cxnId="{AAAE3AF4-6653-48DC-AFF6-31F1DCCF1DDE}">
      <dgm:prSet/>
      <dgm:spPr/>
      <dgm:t>
        <a:bodyPr/>
        <a:lstStyle/>
        <a:p>
          <a:endParaRPr lang="ru-RU"/>
        </a:p>
      </dgm:t>
    </dgm:pt>
    <dgm:pt modelId="{DD9A4B3D-B24D-498F-BDE0-13670A29A8CE}" type="sibTrans" cxnId="{AAAE3AF4-6653-48DC-AFF6-31F1DCCF1DDE}">
      <dgm:prSet/>
      <dgm:spPr/>
      <dgm:t>
        <a:bodyPr/>
        <a:lstStyle/>
        <a:p>
          <a:endParaRPr lang="ru-RU"/>
        </a:p>
      </dgm:t>
    </dgm:pt>
    <dgm:pt modelId="{3EB1CC3B-B99F-4B63-B851-FFC99C5B7681}">
      <dgm:prSet phldrT="[Текст]" custT="1"/>
      <dgm:spPr/>
      <dgm:t>
        <a:bodyPr/>
        <a:lstStyle/>
        <a:p>
          <a:r>
            <a:rPr lang="ru-RU" sz="1500" dirty="0" smtClean="0"/>
            <a:t>Произнесение на выдохе гласных и согласных  звуков с музыкальным сопровождением и без него; упражнения артикуляционной гимнастики; дыхательные игры и упражнения, фонопедические упражнения</a:t>
          </a:r>
          <a:endParaRPr lang="ru-RU" sz="1500" dirty="0"/>
        </a:p>
      </dgm:t>
    </dgm:pt>
    <dgm:pt modelId="{8AC4BB04-03A6-48EB-B5E1-B7CB4905212E}" type="parTrans" cxnId="{DDA5CA79-48A6-428D-ACF5-A14EF19F0022}">
      <dgm:prSet/>
      <dgm:spPr/>
      <dgm:t>
        <a:bodyPr/>
        <a:lstStyle/>
        <a:p>
          <a:endParaRPr lang="ru-RU"/>
        </a:p>
      </dgm:t>
    </dgm:pt>
    <dgm:pt modelId="{EF50958F-5AFE-4903-8ACC-6BE91F5A1264}" type="sibTrans" cxnId="{DDA5CA79-48A6-428D-ACF5-A14EF19F0022}">
      <dgm:prSet/>
      <dgm:spPr/>
      <dgm:t>
        <a:bodyPr/>
        <a:lstStyle/>
        <a:p>
          <a:endParaRPr lang="ru-RU"/>
        </a:p>
      </dgm:t>
    </dgm:pt>
    <dgm:pt modelId="{F607E49A-21EB-4C7F-8B0A-D078853E38F8}">
      <dgm:prSet phldrT="[Текст]" custT="1"/>
      <dgm:spPr/>
      <dgm:t>
        <a:bodyPr/>
        <a:lstStyle/>
        <a:p>
          <a:r>
            <a:rPr lang="ru-RU" sz="1800" baseline="0" dirty="0" smtClean="0">
              <a:solidFill>
                <a:schemeClr val="tx1"/>
              </a:solidFill>
            </a:rPr>
            <a:t>Упражнения на развитие дыхания, голоса и артикуляции</a:t>
          </a:r>
          <a:endParaRPr lang="ru-RU" sz="1800" baseline="0" dirty="0">
            <a:solidFill>
              <a:schemeClr val="tx1"/>
            </a:solidFill>
          </a:endParaRPr>
        </a:p>
      </dgm:t>
    </dgm:pt>
    <dgm:pt modelId="{7ACCC7AF-3837-4C39-B15F-763CA8BBEECF}" type="parTrans" cxnId="{63EFA3D5-A6E3-47FB-BD1A-4C31051B06C3}">
      <dgm:prSet/>
      <dgm:spPr/>
      <dgm:t>
        <a:bodyPr/>
        <a:lstStyle/>
        <a:p>
          <a:endParaRPr lang="ru-RU"/>
        </a:p>
      </dgm:t>
    </dgm:pt>
    <dgm:pt modelId="{71909FE7-A862-42B7-B537-016B581BB9C4}" type="sibTrans" cxnId="{63EFA3D5-A6E3-47FB-BD1A-4C31051B06C3}">
      <dgm:prSet/>
      <dgm:spPr/>
      <dgm:t>
        <a:bodyPr/>
        <a:lstStyle/>
        <a:p>
          <a:endParaRPr lang="ru-RU"/>
        </a:p>
      </dgm:t>
    </dgm:pt>
    <dgm:pt modelId="{C47B473B-8898-4E05-AE68-1DB4FC0F1EE4}" type="pres">
      <dgm:prSet presAssocID="{3B6AE52E-9EEE-4F29-AEBA-3FA3D649A3B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98D3D17-84B1-4995-9A97-3A049310E465}" type="pres">
      <dgm:prSet presAssocID="{1D97BBF3-6B01-4387-AEDC-27C3CF6C654D}" presName="linNode" presStyleCnt="0"/>
      <dgm:spPr/>
    </dgm:pt>
    <dgm:pt modelId="{A52805D5-09FB-4DA5-BAA4-22D0760C677A}" type="pres">
      <dgm:prSet presAssocID="{1D97BBF3-6B01-4387-AEDC-27C3CF6C654D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851053-310D-43E7-BBC7-AAE434C0BD9B}" type="pres">
      <dgm:prSet presAssocID="{1D97BBF3-6B01-4387-AEDC-27C3CF6C654D}" presName="childShp" presStyleLbl="bgAccFollowNode1" presStyleIdx="0" presStyleCnt="3" custLinFactNeighborX="1562" custLinFactNeighborY="-4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A4F069-50CB-4790-984B-D33A0C6BFD07}" type="pres">
      <dgm:prSet presAssocID="{0142E9DB-72FA-413B-9A0A-AD6D19B3B76C}" presName="spacing" presStyleCnt="0"/>
      <dgm:spPr/>
    </dgm:pt>
    <dgm:pt modelId="{BC28D9F3-A903-4EAC-9BB9-5537788DAD50}" type="pres">
      <dgm:prSet presAssocID="{F607E49A-21EB-4C7F-8B0A-D078853E38F8}" presName="linNode" presStyleCnt="0"/>
      <dgm:spPr/>
    </dgm:pt>
    <dgm:pt modelId="{52FEB277-58EB-435C-9D5B-DF9103C34114}" type="pres">
      <dgm:prSet presAssocID="{F607E49A-21EB-4C7F-8B0A-D078853E38F8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3AF672-F080-4D0F-8999-170BB297FF2D}" type="pres">
      <dgm:prSet presAssocID="{F607E49A-21EB-4C7F-8B0A-D078853E38F8}" presName="childShp" presStyleLbl="bgAccFollowNode1" presStyleIdx="1" presStyleCnt="3" custScaleY="124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98C48F-6F7F-4D84-A4A2-DCCE04CD8008}" type="pres">
      <dgm:prSet presAssocID="{71909FE7-A862-42B7-B537-016B581BB9C4}" presName="spacing" presStyleCnt="0"/>
      <dgm:spPr/>
    </dgm:pt>
    <dgm:pt modelId="{ECE302A9-B815-47D6-80B4-3585B1F9D019}" type="pres">
      <dgm:prSet presAssocID="{802D4494-5CD1-46AA-A476-6FC71772B60A}" presName="linNode" presStyleCnt="0"/>
      <dgm:spPr/>
    </dgm:pt>
    <dgm:pt modelId="{EE8E2253-BC5B-4D8D-B739-8AF0FC58A032}" type="pres">
      <dgm:prSet presAssocID="{802D4494-5CD1-46AA-A476-6FC71772B60A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82C5D4-63A5-41AC-9E46-BF434999CC03}" type="pres">
      <dgm:prSet presAssocID="{802D4494-5CD1-46AA-A476-6FC71772B60A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D4705D-4B20-4108-812A-C1285B8C32BC}" srcId="{3B6AE52E-9EEE-4F29-AEBA-3FA3D649A3BE}" destId="{802D4494-5CD1-46AA-A476-6FC71772B60A}" srcOrd="2" destOrd="0" parTransId="{A269A704-6C4A-4456-B637-0BEDFA2BBAF4}" sibTransId="{ED3A6BC6-EB1F-4598-B7A6-57A6E2283A14}"/>
    <dgm:cxn modelId="{63EFA3D5-A6E3-47FB-BD1A-4C31051B06C3}" srcId="{3B6AE52E-9EEE-4F29-AEBA-3FA3D649A3BE}" destId="{F607E49A-21EB-4C7F-8B0A-D078853E38F8}" srcOrd="1" destOrd="0" parTransId="{7ACCC7AF-3837-4C39-B15F-763CA8BBEECF}" sibTransId="{71909FE7-A862-42B7-B537-016B581BB9C4}"/>
    <dgm:cxn modelId="{26CA0AD7-27F4-4ED7-AC9E-A4A85421D2DE}" srcId="{1D97BBF3-6B01-4387-AEDC-27C3CF6C654D}" destId="{85E6E017-B810-48A3-8723-EC9EE17F319D}" srcOrd="0" destOrd="0" parTransId="{BBA3892D-7F02-4473-9B3D-E1208791FBB7}" sibTransId="{D0A28688-1A1D-47D7-AB12-5D41C27B3AC0}"/>
    <dgm:cxn modelId="{6EB8082C-9C88-4A1B-B525-802ED39356D5}" type="presOf" srcId="{3B6AE52E-9EEE-4F29-AEBA-3FA3D649A3BE}" destId="{C47B473B-8898-4E05-AE68-1DB4FC0F1EE4}" srcOrd="0" destOrd="0" presId="urn:microsoft.com/office/officeart/2005/8/layout/vList6"/>
    <dgm:cxn modelId="{81E5AF5E-FFF7-4CC6-9084-093CB0FDBC35}" type="presOf" srcId="{802D4494-5CD1-46AA-A476-6FC71772B60A}" destId="{EE8E2253-BC5B-4D8D-B739-8AF0FC58A032}" srcOrd="0" destOrd="0" presId="urn:microsoft.com/office/officeart/2005/8/layout/vList6"/>
    <dgm:cxn modelId="{2B260E9D-E4C4-47F1-870E-C2B0DE6D154A}" srcId="{3B6AE52E-9EEE-4F29-AEBA-3FA3D649A3BE}" destId="{1D97BBF3-6B01-4387-AEDC-27C3CF6C654D}" srcOrd="0" destOrd="0" parTransId="{ED5FCD1B-D39A-49CC-B03C-A14A6029CAEB}" sibTransId="{0142E9DB-72FA-413B-9A0A-AD6D19B3B76C}"/>
    <dgm:cxn modelId="{AAAE3AF4-6653-48DC-AFF6-31F1DCCF1DDE}" srcId="{802D4494-5CD1-46AA-A476-6FC71772B60A}" destId="{CDC41804-98D0-4A2D-81D6-280BBC19B153}" srcOrd="0" destOrd="0" parTransId="{853E5EF3-E2F4-4D53-BAF8-BCA1D8BB2CDD}" sibTransId="{DD9A4B3D-B24D-498F-BDE0-13670A29A8CE}"/>
    <dgm:cxn modelId="{713792E2-5009-44BE-9A24-D194D00F1114}" type="presOf" srcId="{CDC41804-98D0-4A2D-81D6-280BBC19B153}" destId="{3682C5D4-63A5-41AC-9E46-BF434999CC03}" srcOrd="0" destOrd="0" presId="urn:microsoft.com/office/officeart/2005/8/layout/vList6"/>
    <dgm:cxn modelId="{DDA5CA79-48A6-428D-ACF5-A14EF19F0022}" srcId="{F607E49A-21EB-4C7F-8B0A-D078853E38F8}" destId="{3EB1CC3B-B99F-4B63-B851-FFC99C5B7681}" srcOrd="0" destOrd="0" parTransId="{8AC4BB04-03A6-48EB-B5E1-B7CB4905212E}" sibTransId="{EF50958F-5AFE-4903-8ACC-6BE91F5A1264}"/>
    <dgm:cxn modelId="{16661307-6928-4B10-A9AB-95130DBFC202}" type="presOf" srcId="{3EB1CC3B-B99F-4B63-B851-FFC99C5B7681}" destId="{0F3AF672-F080-4D0F-8999-170BB297FF2D}" srcOrd="0" destOrd="0" presId="urn:microsoft.com/office/officeart/2005/8/layout/vList6"/>
    <dgm:cxn modelId="{74439DBF-E13F-4729-B572-9B3F6399C0F2}" type="presOf" srcId="{1D97BBF3-6B01-4387-AEDC-27C3CF6C654D}" destId="{A52805D5-09FB-4DA5-BAA4-22D0760C677A}" srcOrd="0" destOrd="0" presId="urn:microsoft.com/office/officeart/2005/8/layout/vList6"/>
    <dgm:cxn modelId="{54200F88-1B2F-49FE-AAB6-542CC7299C88}" type="presOf" srcId="{85E6E017-B810-48A3-8723-EC9EE17F319D}" destId="{DD851053-310D-43E7-BBC7-AAE434C0BD9B}" srcOrd="0" destOrd="0" presId="urn:microsoft.com/office/officeart/2005/8/layout/vList6"/>
    <dgm:cxn modelId="{EDEAD405-CA26-4F9D-8E5C-EFE3F13496E4}" type="presOf" srcId="{F607E49A-21EB-4C7F-8B0A-D078853E38F8}" destId="{52FEB277-58EB-435C-9D5B-DF9103C34114}" srcOrd="0" destOrd="0" presId="urn:microsoft.com/office/officeart/2005/8/layout/vList6"/>
    <dgm:cxn modelId="{260C74C6-A508-48F5-95EA-820F1F35F254}" type="presParOf" srcId="{C47B473B-8898-4E05-AE68-1DB4FC0F1EE4}" destId="{E98D3D17-84B1-4995-9A97-3A049310E465}" srcOrd="0" destOrd="0" presId="urn:microsoft.com/office/officeart/2005/8/layout/vList6"/>
    <dgm:cxn modelId="{0232237D-2B26-421A-A7DB-127E6D7422AA}" type="presParOf" srcId="{E98D3D17-84B1-4995-9A97-3A049310E465}" destId="{A52805D5-09FB-4DA5-BAA4-22D0760C677A}" srcOrd="0" destOrd="0" presId="urn:microsoft.com/office/officeart/2005/8/layout/vList6"/>
    <dgm:cxn modelId="{F0AB266D-9282-4E83-89E1-9BC5487FDC3E}" type="presParOf" srcId="{E98D3D17-84B1-4995-9A97-3A049310E465}" destId="{DD851053-310D-43E7-BBC7-AAE434C0BD9B}" srcOrd="1" destOrd="0" presId="urn:microsoft.com/office/officeart/2005/8/layout/vList6"/>
    <dgm:cxn modelId="{06196D9A-44B7-46B3-8BF2-59B1405D322F}" type="presParOf" srcId="{C47B473B-8898-4E05-AE68-1DB4FC0F1EE4}" destId="{E8A4F069-50CB-4790-984B-D33A0C6BFD07}" srcOrd="1" destOrd="0" presId="urn:microsoft.com/office/officeart/2005/8/layout/vList6"/>
    <dgm:cxn modelId="{65EBE5D4-48C0-4C0C-A6D9-8378E2525490}" type="presParOf" srcId="{C47B473B-8898-4E05-AE68-1DB4FC0F1EE4}" destId="{BC28D9F3-A903-4EAC-9BB9-5537788DAD50}" srcOrd="2" destOrd="0" presId="urn:microsoft.com/office/officeart/2005/8/layout/vList6"/>
    <dgm:cxn modelId="{A7122C9B-A611-4A70-BF81-1751BFC162D2}" type="presParOf" srcId="{BC28D9F3-A903-4EAC-9BB9-5537788DAD50}" destId="{52FEB277-58EB-435C-9D5B-DF9103C34114}" srcOrd="0" destOrd="0" presId="urn:microsoft.com/office/officeart/2005/8/layout/vList6"/>
    <dgm:cxn modelId="{1B1F958B-D63D-436E-9F0C-A53C05D77A42}" type="presParOf" srcId="{BC28D9F3-A903-4EAC-9BB9-5537788DAD50}" destId="{0F3AF672-F080-4D0F-8999-170BB297FF2D}" srcOrd="1" destOrd="0" presId="urn:microsoft.com/office/officeart/2005/8/layout/vList6"/>
    <dgm:cxn modelId="{706031B0-6E3F-4420-B9FC-23E011A86D86}" type="presParOf" srcId="{C47B473B-8898-4E05-AE68-1DB4FC0F1EE4}" destId="{3D98C48F-6F7F-4D84-A4A2-DCCE04CD8008}" srcOrd="3" destOrd="0" presId="urn:microsoft.com/office/officeart/2005/8/layout/vList6"/>
    <dgm:cxn modelId="{FF6A2D9C-236C-471D-B753-EDE20F1ABCB2}" type="presParOf" srcId="{C47B473B-8898-4E05-AE68-1DB4FC0F1EE4}" destId="{ECE302A9-B815-47D6-80B4-3585B1F9D019}" srcOrd="4" destOrd="0" presId="urn:microsoft.com/office/officeart/2005/8/layout/vList6"/>
    <dgm:cxn modelId="{E86C9789-5AC1-4600-8261-3C88EA8D5A16}" type="presParOf" srcId="{ECE302A9-B815-47D6-80B4-3585B1F9D019}" destId="{EE8E2253-BC5B-4D8D-B739-8AF0FC58A032}" srcOrd="0" destOrd="0" presId="urn:microsoft.com/office/officeart/2005/8/layout/vList6"/>
    <dgm:cxn modelId="{85548735-7BC3-4325-8170-BC19ADB91F8C}" type="presParOf" srcId="{ECE302A9-B815-47D6-80B4-3585B1F9D019}" destId="{3682C5D4-63A5-41AC-9E46-BF434999CC03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E3F74A2-2D1A-4E66-87A7-77FF13F20B82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D26DBD-0F5A-4EEA-A0D5-3362ED9F22BF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Упражнения, активизирующие внимание</a:t>
          </a:r>
          <a:endParaRPr lang="ru-RU" baseline="0" dirty="0">
            <a:solidFill>
              <a:schemeClr val="tx1"/>
            </a:solidFill>
          </a:endParaRPr>
        </a:p>
      </dgm:t>
    </dgm:pt>
    <dgm:pt modelId="{3C680265-67A5-4FF5-9CED-ED0F833652B7}" type="parTrans" cxnId="{008C7FF4-AD0B-42F6-8264-F450F968A862}">
      <dgm:prSet/>
      <dgm:spPr/>
      <dgm:t>
        <a:bodyPr/>
        <a:lstStyle/>
        <a:p>
          <a:endParaRPr lang="ru-RU"/>
        </a:p>
      </dgm:t>
    </dgm:pt>
    <dgm:pt modelId="{CF0140B6-DAC0-4A08-815E-DA6DB527F0FD}" type="sibTrans" cxnId="{008C7FF4-AD0B-42F6-8264-F450F968A862}">
      <dgm:prSet/>
      <dgm:spPr/>
      <dgm:t>
        <a:bodyPr/>
        <a:lstStyle/>
        <a:p>
          <a:endParaRPr lang="ru-RU"/>
        </a:p>
      </dgm:t>
    </dgm:pt>
    <dgm:pt modelId="{382AD1CE-CFFD-423E-8CAB-D7FEECA9DCD9}">
      <dgm:prSet phldrT="[Текст]"/>
      <dgm:spPr/>
      <dgm:t>
        <a:bodyPr/>
        <a:lstStyle/>
        <a:p>
          <a:r>
            <a:rPr lang="ru-RU" dirty="0" smtClean="0"/>
            <a:t>Игры на воспитание быстрой и точной реакции на слуховые и зрительные раздражители с использованием музыкального сопровождения</a:t>
          </a:r>
          <a:endParaRPr lang="ru-RU" dirty="0"/>
        </a:p>
      </dgm:t>
    </dgm:pt>
    <dgm:pt modelId="{368F22BF-58F7-4A75-B1D2-11452BBC72DA}" type="parTrans" cxnId="{4531A246-645C-4674-9EC7-26E21F3F438F}">
      <dgm:prSet/>
      <dgm:spPr/>
      <dgm:t>
        <a:bodyPr/>
        <a:lstStyle/>
        <a:p>
          <a:endParaRPr lang="ru-RU"/>
        </a:p>
      </dgm:t>
    </dgm:pt>
    <dgm:pt modelId="{699A9563-7395-4B6B-A8B2-9A0B943D7A65}" type="sibTrans" cxnId="{4531A246-645C-4674-9EC7-26E21F3F438F}">
      <dgm:prSet/>
      <dgm:spPr/>
      <dgm:t>
        <a:bodyPr/>
        <a:lstStyle/>
        <a:p>
          <a:endParaRPr lang="ru-RU"/>
        </a:p>
      </dgm:t>
    </dgm:pt>
    <dgm:pt modelId="{F3A0905A-1F77-4FED-A00D-9854F5F3CCB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Упражнения на развитие мелкой моторики</a:t>
          </a:r>
          <a:endParaRPr lang="ru-RU" baseline="0" dirty="0">
            <a:solidFill>
              <a:schemeClr val="tx1"/>
            </a:solidFill>
          </a:endParaRPr>
        </a:p>
      </dgm:t>
    </dgm:pt>
    <dgm:pt modelId="{3A7072FA-1BC2-4B63-8613-E13B59374CCB}" type="parTrans" cxnId="{38B40C97-4ACA-446A-A900-4B4AF47E5374}">
      <dgm:prSet/>
      <dgm:spPr/>
      <dgm:t>
        <a:bodyPr/>
        <a:lstStyle/>
        <a:p>
          <a:endParaRPr lang="ru-RU"/>
        </a:p>
      </dgm:t>
    </dgm:pt>
    <dgm:pt modelId="{BC60E51F-D9C7-40E9-8D95-EEF444D89944}" type="sibTrans" cxnId="{38B40C97-4ACA-446A-A900-4B4AF47E5374}">
      <dgm:prSet/>
      <dgm:spPr/>
      <dgm:t>
        <a:bodyPr/>
        <a:lstStyle/>
        <a:p>
          <a:endParaRPr lang="ru-RU"/>
        </a:p>
      </dgm:t>
    </dgm:pt>
    <dgm:pt modelId="{15F3A641-BE68-4681-89C2-066C866A61C6}">
      <dgm:prSet phldrT="[Текст]"/>
      <dgm:spPr/>
      <dgm:t>
        <a:bodyPr/>
        <a:lstStyle/>
        <a:p>
          <a:r>
            <a:rPr lang="ru-RU" dirty="0" smtClean="0"/>
            <a:t>Пальчиковая гимнастика, самомассаж, пальчиковые игры</a:t>
          </a:r>
          <a:endParaRPr lang="ru-RU" dirty="0"/>
        </a:p>
      </dgm:t>
    </dgm:pt>
    <dgm:pt modelId="{B1F495CD-E8F3-40DF-9CEA-22A6775028E0}" type="parTrans" cxnId="{9297605B-0E63-4EE0-A87B-71000E682255}">
      <dgm:prSet/>
      <dgm:spPr/>
      <dgm:t>
        <a:bodyPr/>
        <a:lstStyle/>
        <a:p>
          <a:endParaRPr lang="ru-RU"/>
        </a:p>
      </dgm:t>
    </dgm:pt>
    <dgm:pt modelId="{969FC37F-C9FC-4195-A9DA-BD88AE3968AB}" type="sibTrans" cxnId="{9297605B-0E63-4EE0-A87B-71000E682255}">
      <dgm:prSet/>
      <dgm:spPr/>
      <dgm:t>
        <a:bodyPr/>
        <a:lstStyle/>
        <a:p>
          <a:endParaRPr lang="ru-RU"/>
        </a:p>
      </dgm:t>
    </dgm:pt>
    <dgm:pt modelId="{921DA6B4-AA57-4335-ABE3-19FADFACF28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Речевые упражнения без музыкального сопровождения</a:t>
          </a:r>
          <a:endParaRPr lang="ru-RU" baseline="0" dirty="0">
            <a:solidFill>
              <a:schemeClr val="tx1"/>
            </a:solidFill>
          </a:endParaRPr>
        </a:p>
      </dgm:t>
    </dgm:pt>
    <dgm:pt modelId="{9076F49D-D5BD-4820-BC36-3CCD38CDDDD9}" type="parTrans" cxnId="{CD697726-B164-49F3-AAD5-C9B46069ED53}">
      <dgm:prSet/>
      <dgm:spPr/>
      <dgm:t>
        <a:bodyPr/>
        <a:lstStyle/>
        <a:p>
          <a:endParaRPr lang="ru-RU"/>
        </a:p>
      </dgm:t>
    </dgm:pt>
    <dgm:pt modelId="{F51B13F3-AAD0-4A94-9A40-AD4C24ACDAF6}" type="sibTrans" cxnId="{CD697726-B164-49F3-AAD5-C9B46069ED53}">
      <dgm:prSet/>
      <dgm:spPr/>
      <dgm:t>
        <a:bodyPr/>
        <a:lstStyle/>
        <a:p>
          <a:endParaRPr lang="ru-RU"/>
        </a:p>
      </dgm:t>
    </dgm:pt>
    <dgm:pt modelId="{F5F8475D-E811-4A65-B0C4-8C6A598AB5A0}">
      <dgm:prSet phldrT="[Текст]"/>
      <dgm:spPr/>
      <dgm:t>
        <a:bodyPr/>
        <a:lstStyle/>
        <a:p>
          <a:r>
            <a:rPr lang="ru-RU" dirty="0" smtClean="0"/>
            <a:t>Проговаривание стихотворного текста с движениями: «Расскажи стихи руками» и без них (одни дети произносят текст, другие выполняют движения)</a:t>
          </a:r>
          <a:endParaRPr lang="ru-RU" dirty="0"/>
        </a:p>
      </dgm:t>
    </dgm:pt>
    <dgm:pt modelId="{7EB2D561-A7B5-4C34-BBC2-F7C3EB7DCC69}" type="parTrans" cxnId="{EB272880-33D5-4B8E-BB5E-F5CBDD91769E}">
      <dgm:prSet/>
      <dgm:spPr/>
      <dgm:t>
        <a:bodyPr/>
        <a:lstStyle/>
        <a:p>
          <a:endParaRPr lang="ru-RU"/>
        </a:p>
      </dgm:t>
    </dgm:pt>
    <dgm:pt modelId="{704864B0-0E44-42EF-A2CF-878479F4728E}" type="sibTrans" cxnId="{EB272880-33D5-4B8E-BB5E-F5CBDD91769E}">
      <dgm:prSet/>
      <dgm:spPr/>
      <dgm:t>
        <a:bodyPr/>
        <a:lstStyle/>
        <a:p>
          <a:endParaRPr lang="ru-RU"/>
        </a:p>
      </dgm:t>
    </dgm:pt>
    <dgm:pt modelId="{F95C5A8C-439E-49FF-9B46-AD598661C973}" type="pres">
      <dgm:prSet presAssocID="{DE3F74A2-2D1A-4E66-87A7-77FF13F20B8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FF2DE85-E1B4-47F7-8C92-F0E6D6A697E7}" type="pres">
      <dgm:prSet presAssocID="{62D26DBD-0F5A-4EEA-A0D5-3362ED9F22BF}" presName="linNode" presStyleCnt="0"/>
      <dgm:spPr/>
    </dgm:pt>
    <dgm:pt modelId="{0C4F8956-84BD-4783-B55C-EB3D5731E3CB}" type="pres">
      <dgm:prSet presAssocID="{62D26DBD-0F5A-4EEA-A0D5-3362ED9F22BF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27C933-F67A-46FA-98EB-D33BEBC69BC3}" type="pres">
      <dgm:prSet presAssocID="{62D26DBD-0F5A-4EEA-A0D5-3362ED9F22BF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F7920-902F-4A3A-9316-89BDE45D5F29}" type="pres">
      <dgm:prSet presAssocID="{CF0140B6-DAC0-4A08-815E-DA6DB527F0FD}" presName="spacing" presStyleCnt="0"/>
      <dgm:spPr/>
    </dgm:pt>
    <dgm:pt modelId="{E496BDCA-1F84-41B8-B298-787E88455F09}" type="pres">
      <dgm:prSet presAssocID="{F3A0905A-1F77-4FED-A00D-9854F5F3CCB3}" presName="linNode" presStyleCnt="0"/>
      <dgm:spPr/>
    </dgm:pt>
    <dgm:pt modelId="{8E46D5CD-4020-454F-ABDE-8407AF6518DB}" type="pres">
      <dgm:prSet presAssocID="{F3A0905A-1F77-4FED-A00D-9854F5F3CCB3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D2B19C-476D-4F9D-906C-BA2BE255FFE7}" type="pres">
      <dgm:prSet presAssocID="{F3A0905A-1F77-4FED-A00D-9854F5F3CCB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19597F-AE11-4342-96C5-ABC72EA4F651}" type="pres">
      <dgm:prSet presAssocID="{BC60E51F-D9C7-40E9-8D95-EEF444D89944}" presName="spacing" presStyleCnt="0"/>
      <dgm:spPr/>
    </dgm:pt>
    <dgm:pt modelId="{823D37A7-A49C-4C56-9047-B4C08251A95D}" type="pres">
      <dgm:prSet presAssocID="{921DA6B4-AA57-4335-ABE3-19FADFACF283}" presName="linNode" presStyleCnt="0"/>
      <dgm:spPr/>
    </dgm:pt>
    <dgm:pt modelId="{0AB04C20-D287-4CDF-AF92-6FCE95219592}" type="pres">
      <dgm:prSet presAssocID="{921DA6B4-AA57-4335-ABE3-19FADFACF283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46C317-3530-4FED-8ECF-CC4C3A40B970}" type="pres">
      <dgm:prSet presAssocID="{921DA6B4-AA57-4335-ABE3-19FADFACF283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8C7FF4-AD0B-42F6-8264-F450F968A862}" srcId="{DE3F74A2-2D1A-4E66-87A7-77FF13F20B82}" destId="{62D26DBD-0F5A-4EEA-A0D5-3362ED9F22BF}" srcOrd="0" destOrd="0" parTransId="{3C680265-67A5-4FF5-9CED-ED0F833652B7}" sibTransId="{CF0140B6-DAC0-4A08-815E-DA6DB527F0FD}"/>
    <dgm:cxn modelId="{9297605B-0E63-4EE0-A87B-71000E682255}" srcId="{F3A0905A-1F77-4FED-A00D-9854F5F3CCB3}" destId="{15F3A641-BE68-4681-89C2-066C866A61C6}" srcOrd="0" destOrd="0" parTransId="{B1F495CD-E8F3-40DF-9CEA-22A6775028E0}" sibTransId="{969FC37F-C9FC-4195-A9DA-BD88AE3968AB}"/>
    <dgm:cxn modelId="{02D57E4D-455B-483C-A20D-060E59488286}" type="presOf" srcId="{62D26DBD-0F5A-4EEA-A0D5-3362ED9F22BF}" destId="{0C4F8956-84BD-4783-B55C-EB3D5731E3CB}" srcOrd="0" destOrd="0" presId="urn:microsoft.com/office/officeart/2005/8/layout/vList6"/>
    <dgm:cxn modelId="{3495B054-9D48-467D-A145-FB34BD885550}" type="presOf" srcId="{F3A0905A-1F77-4FED-A00D-9854F5F3CCB3}" destId="{8E46D5CD-4020-454F-ABDE-8407AF6518DB}" srcOrd="0" destOrd="0" presId="urn:microsoft.com/office/officeart/2005/8/layout/vList6"/>
    <dgm:cxn modelId="{40566D8B-B7FD-4330-B48D-C67C64527E2D}" type="presOf" srcId="{15F3A641-BE68-4681-89C2-066C866A61C6}" destId="{AED2B19C-476D-4F9D-906C-BA2BE255FFE7}" srcOrd="0" destOrd="0" presId="urn:microsoft.com/office/officeart/2005/8/layout/vList6"/>
    <dgm:cxn modelId="{CD697726-B164-49F3-AAD5-C9B46069ED53}" srcId="{DE3F74A2-2D1A-4E66-87A7-77FF13F20B82}" destId="{921DA6B4-AA57-4335-ABE3-19FADFACF283}" srcOrd="2" destOrd="0" parTransId="{9076F49D-D5BD-4820-BC36-3CCD38CDDDD9}" sibTransId="{F51B13F3-AAD0-4A94-9A40-AD4C24ACDAF6}"/>
    <dgm:cxn modelId="{2D7AE1A8-7E89-4460-BC70-78D9153AF9F6}" type="presOf" srcId="{382AD1CE-CFFD-423E-8CAB-D7FEECA9DCD9}" destId="{3A27C933-F67A-46FA-98EB-D33BEBC69BC3}" srcOrd="0" destOrd="0" presId="urn:microsoft.com/office/officeart/2005/8/layout/vList6"/>
    <dgm:cxn modelId="{4531A246-645C-4674-9EC7-26E21F3F438F}" srcId="{62D26DBD-0F5A-4EEA-A0D5-3362ED9F22BF}" destId="{382AD1CE-CFFD-423E-8CAB-D7FEECA9DCD9}" srcOrd="0" destOrd="0" parTransId="{368F22BF-58F7-4A75-B1D2-11452BBC72DA}" sibTransId="{699A9563-7395-4B6B-A8B2-9A0B943D7A65}"/>
    <dgm:cxn modelId="{38B40C97-4ACA-446A-A900-4B4AF47E5374}" srcId="{DE3F74A2-2D1A-4E66-87A7-77FF13F20B82}" destId="{F3A0905A-1F77-4FED-A00D-9854F5F3CCB3}" srcOrd="1" destOrd="0" parTransId="{3A7072FA-1BC2-4B63-8613-E13B59374CCB}" sibTransId="{BC60E51F-D9C7-40E9-8D95-EEF444D89944}"/>
    <dgm:cxn modelId="{20354376-E921-48BB-8027-81686C6E33DF}" type="presOf" srcId="{DE3F74A2-2D1A-4E66-87A7-77FF13F20B82}" destId="{F95C5A8C-439E-49FF-9B46-AD598661C973}" srcOrd="0" destOrd="0" presId="urn:microsoft.com/office/officeart/2005/8/layout/vList6"/>
    <dgm:cxn modelId="{411C60E3-F7E1-4F4E-84F6-1DC59F1EDE73}" type="presOf" srcId="{F5F8475D-E811-4A65-B0C4-8C6A598AB5A0}" destId="{8546C317-3530-4FED-8ECF-CC4C3A40B970}" srcOrd="0" destOrd="0" presId="urn:microsoft.com/office/officeart/2005/8/layout/vList6"/>
    <dgm:cxn modelId="{EB272880-33D5-4B8E-BB5E-F5CBDD91769E}" srcId="{921DA6B4-AA57-4335-ABE3-19FADFACF283}" destId="{F5F8475D-E811-4A65-B0C4-8C6A598AB5A0}" srcOrd="0" destOrd="0" parTransId="{7EB2D561-A7B5-4C34-BBC2-F7C3EB7DCC69}" sibTransId="{704864B0-0E44-42EF-A2CF-878479F4728E}"/>
    <dgm:cxn modelId="{17938B3F-3954-45B2-B887-AD6C247F27B2}" type="presOf" srcId="{921DA6B4-AA57-4335-ABE3-19FADFACF283}" destId="{0AB04C20-D287-4CDF-AF92-6FCE95219592}" srcOrd="0" destOrd="0" presId="urn:microsoft.com/office/officeart/2005/8/layout/vList6"/>
    <dgm:cxn modelId="{D04FB05E-9777-4EA5-A810-89DFAC4E10D6}" type="presParOf" srcId="{F95C5A8C-439E-49FF-9B46-AD598661C973}" destId="{CFF2DE85-E1B4-47F7-8C92-F0E6D6A697E7}" srcOrd="0" destOrd="0" presId="urn:microsoft.com/office/officeart/2005/8/layout/vList6"/>
    <dgm:cxn modelId="{033B7BE1-AAA9-4A93-82F1-C3F223EC6895}" type="presParOf" srcId="{CFF2DE85-E1B4-47F7-8C92-F0E6D6A697E7}" destId="{0C4F8956-84BD-4783-B55C-EB3D5731E3CB}" srcOrd="0" destOrd="0" presId="urn:microsoft.com/office/officeart/2005/8/layout/vList6"/>
    <dgm:cxn modelId="{8179215D-8E5C-46C4-85CD-5EC22AB74F28}" type="presParOf" srcId="{CFF2DE85-E1B4-47F7-8C92-F0E6D6A697E7}" destId="{3A27C933-F67A-46FA-98EB-D33BEBC69BC3}" srcOrd="1" destOrd="0" presId="urn:microsoft.com/office/officeart/2005/8/layout/vList6"/>
    <dgm:cxn modelId="{F779938F-12A1-48AE-B864-029799836823}" type="presParOf" srcId="{F95C5A8C-439E-49FF-9B46-AD598661C973}" destId="{056F7920-902F-4A3A-9316-89BDE45D5F29}" srcOrd="1" destOrd="0" presId="urn:microsoft.com/office/officeart/2005/8/layout/vList6"/>
    <dgm:cxn modelId="{B224555A-724A-42C8-BDBD-DE98FF5B34FB}" type="presParOf" srcId="{F95C5A8C-439E-49FF-9B46-AD598661C973}" destId="{E496BDCA-1F84-41B8-B298-787E88455F09}" srcOrd="2" destOrd="0" presId="urn:microsoft.com/office/officeart/2005/8/layout/vList6"/>
    <dgm:cxn modelId="{3D28B979-8EBC-4A19-9B12-4F6E4B0DC4E8}" type="presParOf" srcId="{E496BDCA-1F84-41B8-B298-787E88455F09}" destId="{8E46D5CD-4020-454F-ABDE-8407AF6518DB}" srcOrd="0" destOrd="0" presId="urn:microsoft.com/office/officeart/2005/8/layout/vList6"/>
    <dgm:cxn modelId="{8B0A4844-E4E0-4D5D-BE63-AD7ADD6D618B}" type="presParOf" srcId="{E496BDCA-1F84-41B8-B298-787E88455F09}" destId="{AED2B19C-476D-4F9D-906C-BA2BE255FFE7}" srcOrd="1" destOrd="0" presId="urn:microsoft.com/office/officeart/2005/8/layout/vList6"/>
    <dgm:cxn modelId="{A7069A49-7DC0-4168-AB8E-A46670699BE2}" type="presParOf" srcId="{F95C5A8C-439E-49FF-9B46-AD598661C973}" destId="{DC19597F-AE11-4342-96C5-ABC72EA4F651}" srcOrd="3" destOrd="0" presId="urn:microsoft.com/office/officeart/2005/8/layout/vList6"/>
    <dgm:cxn modelId="{560D73B8-7B0F-4613-B4BF-384F95D0B870}" type="presParOf" srcId="{F95C5A8C-439E-49FF-9B46-AD598661C973}" destId="{823D37A7-A49C-4C56-9047-B4C08251A95D}" srcOrd="4" destOrd="0" presId="urn:microsoft.com/office/officeart/2005/8/layout/vList6"/>
    <dgm:cxn modelId="{FF85C3F8-7C40-446A-A4EE-4474F7384294}" type="presParOf" srcId="{823D37A7-A49C-4C56-9047-B4C08251A95D}" destId="{0AB04C20-D287-4CDF-AF92-6FCE95219592}" srcOrd="0" destOrd="0" presId="urn:microsoft.com/office/officeart/2005/8/layout/vList6"/>
    <dgm:cxn modelId="{DD29990E-8F94-4FA3-AC6C-64891A530886}" type="presParOf" srcId="{823D37A7-A49C-4C56-9047-B4C08251A95D}" destId="{8546C317-3530-4FED-8ECF-CC4C3A40B97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0E55C79-8145-4597-9D22-7F19D5F9ADA7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CD0BB3-3765-4454-8CDF-165DEBDF861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Музыкально- ритмические упражнения</a:t>
          </a:r>
          <a:endParaRPr lang="ru-RU" baseline="0" dirty="0">
            <a:solidFill>
              <a:schemeClr val="tx1"/>
            </a:solidFill>
          </a:endParaRPr>
        </a:p>
      </dgm:t>
    </dgm:pt>
    <dgm:pt modelId="{8B4D7B08-F1F9-4E15-AEFF-9F64B85BFB0F}" type="parTrans" cxnId="{7E122433-90C1-4C64-A5BC-4C548865844E}">
      <dgm:prSet/>
      <dgm:spPr/>
      <dgm:t>
        <a:bodyPr/>
        <a:lstStyle/>
        <a:p>
          <a:endParaRPr lang="ru-RU"/>
        </a:p>
      </dgm:t>
    </dgm:pt>
    <dgm:pt modelId="{79B676C2-6E7A-455E-B6AD-4672B9D0FB0D}" type="sibTrans" cxnId="{7E122433-90C1-4C64-A5BC-4C548865844E}">
      <dgm:prSet/>
      <dgm:spPr/>
      <dgm:t>
        <a:bodyPr/>
        <a:lstStyle/>
        <a:p>
          <a:endParaRPr lang="ru-RU"/>
        </a:p>
      </dgm:t>
    </dgm:pt>
    <dgm:pt modelId="{6AEDB517-525C-4899-8C13-335D0754C0C4}">
      <dgm:prSet phldrT="[Текст]" custT="1"/>
      <dgm:spPr/>
      <dgm:t>
        <a:bodyPr/>
        <a:lstStyle/>
        <a:p>
          <a:r>
            <a:rPr lang="ru-RU" sz="1800" dirty="0" smtClean="0"/>
            <a:t>Шумовой оркестр, танцы, хороводы</a:t>
          </a:r>
          <a:endParaRPr lang="ru-RU" sz="1800" dirty="0"/>
        </a:p>
      </dgm:t>
    </dgm:pt>
    <dgm:pt modelId="{F94CC53E-5638-41ED-A3F9-DABCDDBEDBBA}" type="parTrans" cxnId="{56FB0AB5-A8F4-4213-BD33-DC6B3CEF31CF}">
      <dgm:prSet/>
      <dgm:spPr/>
      <dgm:t>
        <a:bodyPr/>
        <a:lstStyle/>
        <a:p>
          <a:endParaRPr lang="ru-RU"/>
        </a:p>
      </dgm:t>
    </dgm:pt>
    <dgm:pt modelId="{A6C7037E-3299-4026-AF21-4ACB7E7F664D}" type="sibTrans" cxnId="{56FB0AB5-A8F4-4213-BD33-DC6B3CEF31CF}">
      <dgm:prSet/>
      <dgm:spPr/>
      <dgm:t>
        <a:bodyPr/>
        <a:lstStyle/>
        <a:p>
          <a:endParaRPr lang="ru-RU"/>
        </a:p>
      </dgm:t>
    </dgm:pt>
    <dgm:pt modelId="{2FF4A466-E3DD-4057-9EED-A96BDBCEECC3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Пение</a:t>
          </a:r>
          <a:endParaRPr lang="ru-RU" baseline="0" dirty="0">
            <a:solidFill>
              <a:schemeClr val="tx1"/>
            </a:solidFill>
          </a:endParaRPr>
        </a:p>
      </dgm:t>
    </dgm:pt>
    <dgm:pt modelId="{435D6E06-6F35-467C-9B26-0285202B489E}" type="parTrans" cxnId="{36422278-057C-4A3A-B9C4-FEA525905A31}">
      <dgm:prSet/>
      <dgm:spPr/>
      <dgm:t>
        <a:bodyPr/>
        <a:lstStyle/>
        <a:p>
          <a:endParaRPr lang="ru-RU"/>
        </a:p>
      </dgm:t>
    </dgm:pt>
    <dgm:pt modelId="{D6CC7A59-E5E2-4F53-A9C3-9A49582B9F81}" type="sibTrans" cxnId="{36422278-057C-4A3A-B9C4-FEA525905A31}">
      <dgm:prSet/>
      <dgm:spPr/>
      <dgm:t>
        <a:bodyPr/>
        <a:lstStyle/>
        <a:p>
          <a:endParaRPr lang="ru-RU"/>
        </a:p>
      </dgm:t>
    </dgm:pt>
    <dgm:pt modelId="{B5E6864E-79B8-4F1C-AD0E-8672F36D5057}">
      <dgm:prSet phldrT="[Текст]"/>
      <dgm:spPr/>
      <dgm:t>
        <a:bodyPr/>
        <a:lstStyle/>
        <a:p>
          <a:r>
            <a:rPr lang="ru-RU" baseline="0" dirty="0" smtClean="0">
              <a:solidFill>
                <a:schemeClr val="tx1"/>
              </a:solidFill>
            </a:rPr>
            <a:t>Подвижные игры</a:t>
          </a:r>
          <a:endParaRPr lang="ru-RU" baseline="0" dirty="0">
            <a:solidFill>
              <a:schemeClr val="tx1"/>
            </a:solidFill>
          </a:endParaRPr>
        </a:p>
      </dgm:t>
    </dgm:pt>
    <dgm:pt modelId="{BB7414CD-82D3-4536-9579-BB0F4EF45662}" type="parTrans" cxnId="{A09E525B-0DBD-4B3C-87D0-671D64947A8A}">
      <dgm:prSet/>
      <dgm:spPr/>
      <dgm:t>
        <a:bodyPr/>
        <a:lstStyle/>
        <a:p>
          <a:endParaRPr lang="ru-RU"/>
        </a:p>
      </dgm:t>
    </dgm:pt>
    <dgm:pt modelId="{319C0EF6-ED47-431F-A150-38E332E7CBA1}" type="sibTrans" cxnId="{A09E525B-0DBD-4B3C-87D0-671D64947A8A}">
      <dgm:prSet/>
      <dgm:spPr/>
      <dgm:t>
        <a:bodyPr/>
        <a:lstStyle/>
        <a:p>
          <a:endParaRPr lang="ru-RU"/>
        </a:p>
      </dgm:t>
    </dgm:pt>
    <dgm:pt modelId="{B7F9F70B-6704-49B1-8744-F16ECFADB8BC}">
      <dgm:prSet phldrT="[Текст]"/>
      <dgm:spPr/>
      <dgm:t>
        <a:bodyPr/>
        <a:lstStyle/>
        <a:p>
          <a:r>
            <a:rPr lang="ru-RU" dirty="0" smtClean="0"/>
            <a:t>Логопедические </a:t>
          </a:r>
          <a:r>
            <a:rPr lang="ru-RU" dirty="0" err="1" smtClean="0"/>
            <a:t>распевки</a:t>
          </a:r>
          <a:r>
            <a:rPr lang="ru-RU" dirty="0" smtClean="0"/>
            <a:t>, песни.</a:t>
          </a:r>
          <a:endParaRPr lang="ru-RU" dirty="0"/>
        </a:p>
      </dgm:t>
    </dgm:pt>
    <dgm:pt modelId="{35D2A72E-7414-4A32-8433-F01B99604F6E}" type="parTrans" cxnId="{4111FD29-766E-4938-AF6F-86575B05C806}">
      <dgm:prSet/>
      <dgm:spPr/>
      <dgm:t>
        <a:bodyPr/>
        <a:lstStyle/>
        <a:p>
          <a:endParaRPr lang="ru-RU"/>
        </a:p>
      </dgm:t>
    </dgm:pt>
    <dgm:pt modelId="{41432E88-187C-4D40-A9F1-3C94D79E1D21}" type="sibTrans" cxnId="{4111FD29-766E-4938-AF6F-86575B05C806}">
      <dgm:prSet/>
      <dgm:spPr/>
      <dgm:t>
        <a:bodyPr/>
        <a:lstStyle/>
        <a:p>
          <a:endParaRPr lang="ru-RU"/>
        </a:p>
      </dgm:t>
    </dgm:pt>
    <dgm:pt modelId="{5006DAB2-C0BF-4098-99F0-0D2D0A669A70}">
      <dgm:prSet/>
      <dgm:spPr/>
      <dgm:t>
        <a:bodyPr/>
        <a:lstStyle/>
        <a:p>
          <a:r>
            <a:rPr lang="ru-RU" smtClean="0"/>
            <a:t>Сюжетные игры, игры с элементами спорта, игры- драматизации.</a:t>
          </a:r>
          <a:endParaRPr lang="ru-RU"/>
        </a:p>
      </dgm:t>
    </dgm:pt>
    <dgm:pt modelId="{FBB103A2-709E-4823-AEF8-CB46BD22FF9E}" type="parTrans" cxnId="{42707A68-5513-48A2-8D73-F757ED9EF812}">
      <dgm:prSet/>
      <dgm:spPr/>
      <dgm:t>
        <a:bodyPr/>
        <a:lstStyle/>
        <a:p>
          <a:endParaRPr lang="ru-RU"/>
        </a:p>
      </dgm:t>
    </dgm:pt>
    <dgm:pt modelId="{DB14CFF2-D70F-46A7-885B-28F508CAE1B3}" type="sibTrans" cxnId="{42707A68-5513-48A2-8D73-F757ED9EF812}">
      <dgm:prSet/>
      <dgm:spPr/>
      <dgm:t>
        <a:bodyPr/>
        <a:lstStyle/>
        <a:p>
          <a:endParaRPr lang="ru-RU"/>
        </a:p>
      </dgm:t>
    </dgm:pt>
    <dgm:pt modelId="{B3FE379A-19D3-4C5F-82D3-B2F917D914BA}" type="pres">
      <dgm:prSet presAssocID="{20E55C79-8145-4597-9D22-7F19D5F9ADA7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6B2970B-5B1E-4E99-B4F0-340E3552B730}" type="pres">
      <dgm:prSet presAssocID="{AECD0BB3-3765-4454-8CDF-165DEBDF8613}" presName="linNode" presStyleCnt="0"/>
      <dgm:spPr/>
    </dgm:pt>
    <dgm:pt modelId="{A38903C1-CF0C-4A28-A3BE-2926DBA29127}" type="pres">
      <dgm:prSet presAssocID="{AECD0BB3-3765-4454-8CDF-165DEBDF8613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3AB1F0-C373-4314-A9BD-87F9E4646991}" type="pres">
      <dgm:prSet presAssocID="{AECD0BB3-3765-4454-8CDF-165DEBDF8613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9549B-70B0-4B97-A27B-8DA52680B39D}" type="pres">
      <dgm:prSet presAssocID="{79B676C2-6E7A-455E-B6AD-4672B9D0FB0D}" presName="spacing" presStyleCnt="0"/>
      <dgm:spPr/>
    </dgm:pt>
    <dgm:pt modelId="{6F1CD027-B313-4DCB-BB7E-06FEF34405FC}" type="pres">
      <dgm:prSet presAssocID="{2FF4A466-E3DD-4057-9EED-A96BDBCEECC3}" presName="linNode" presStyleCnt="0"/>
      <dgm:spPr/>
    </dgm:pt>
    <dgm:pt modelId="{5E66E360-BC3F-4C98-A92E-52E371FD2887}" type="pres">
      <dgm:prSet presAssocID="{2FF4A466-E3DD-4057-9EED-A96BDBCEECC3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704803-0594-4515-B35F-29A3F90425BE}" type="pres">
      <dgm:prSet presAssocID="{2FF4A466-E3DD-4057-9EED-A96BDBCEECC3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AE31D-FA02-4B84-813B-B395A1B26C6C}" type="pres">
      <dgm:prSet presAssocID="{D6CC7A59-E5E2-4F53-A9C3-9A49582B9F81}" presName="spacing" presStyleCnt="0"/>
      <dgm:spPr/>
    </dgm:pt>
    <dgm:pt modelId="{3F219925-CD2B-4FD8-9CB5-10F11573FAE8}" type="pres">
      <dgm:prSet presAssocID="{B5E6864E-79B8-4F1C-AD0E-8672F36D5057}" presName="linNode" presStyleCnt="0"/>
      <dgm:spPr/>
    </dgm:pt>
    <dgm:pt modelId="{C23748B6-E0B4-43EE-B29E-3B60A9FF18C8}" type="pres">
      <dgm:prSet presAssocID="{B5E6864E-79B8-4F1C-AD0E-8672F36D5057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832DA4-1EFC-401E-9E8E-0AF57612E42F}" type="pres">
      <dgm:prSet presAssocID="{B5E6864E-79B8-4F1C-AD0E-8672F36D5057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9FD285-0979-4C54-B7BD-08E412BCB702}" type="presOf" srcId="{6AEDB517-525C-4899-8C13-335D0754C0C4}" destId="{B83AB1F0-C373-4314-A9BD-87F9E4646991}" srcOrd="0" destOrd="0" presId="urn:microsoft.com/office/officeart/2005/8/layout/vList6"/>
    <dgm:cxn modelId="{56FB0AB5-A8F4-4213-BD33-DC6B3CEF31CF}" srcId="{AECD0BB3-3765-4454-8CDF-165DEBDF8613}" destId="{6AEDB517-525C-4899-8C13-335D0754C0C4}" srcOrd="0" destOrd="0" parTransId="{F94CC53E-5638-41ED-A3F9-DABCDDBEDBBA}" sibTransId="{A6C7037E-3299-4026-AF21-4ACB7E7F664D}"/>
    <dgm:cxn modelId="{E7C9B2F4-9EF4-4584-82C5-86922371E33A}" type="presOf" srcId="{2FF4A466-E3DD-4057-9EED-A96BDBCEECC3}" destId="{5E66E360-BC3F-4C98-A92E-52E371FD2887}" srcOrd="0" destOrd="0" presId="urn:microsoft.com/office/officeart/2005/8/layout/vList6"/>
    <dgm:cxn modelId="{321EFCBE-DDE8-4E28-A6E2-2DEEB2CD76C1}" type="presOf" srcId="{5006DAB2-C0BF-4098-99F0-0D2D0A669A70}" destId="{C0832DA4-1EFC-401E-9E8E-0AF57612E42F}" srcOrd="0" destOrd="0" presId="urn:microsoft.com/office/officeart/2005/8/layout/vList6"/>
    <dgm:cxn modelId="{A09E525B-0DBD-4B3C-87D0-671D64947A8A}" srcId="{20E55C79-8145-4597-9D22-7F19D5F9ADA7}" destId="{B5E6864E-79B8-4F1C-AD0E-8672F36D5057}" srcOrd="2" destOrd="0" parTransId="{BB7414CD-82D3-4536-9579-BB0F4EF45662}" sibTransId="{319C0EF6-ED47-431F-A150-38E332E7CBA1}"/>
    <dgm:cxn modelId="{36422278-057C-4A3A-B9C4-FEA525905A31}" srcId="{20E55C79-8145-4597-9D22-7F19D5F9ADA7}" destId="{2FF4A466-E3DD-4057-9EED-A96BDBCEECC3}" srcOrd="1" destOrd="0" parTransId="{435D6E06-6F35-467C-9B26-0285202B489E}" sibTransId="{D6CC7A59-E5E2-4F53-A9C3-9A49582B9F81}"/>
    <dgm:cxn modelId="{7AC9A7E2-5767-418F-A744-5AC78EC8BFD2}" type="presOf" srcId="{20E55C79-8145-4597-9D22-7F19D5F9ADA7}" destId="{B3FE379A-19D3-4C5F-82D3-B2F917D914BA}" srcOrd="0" destOrd="0" presId="urn:microsoft.com/office/officeart/2005/8/layout/vList6"/>
    <dgm:cxn modelId="{4111FD29-766E-4938-AF6F-86575B05C806}" srcId="{2FF4A466-E3DD-4057-9EED-A96BDBCEECC3}" destId="{B7F9F70B-6704-49B1-8744-F16ECFADB8BC}" srcOrd="0" destOrd="0" parTransId="{35D2A72E-7414-4A32-8433-F01B99604F6E}" sibTransId="{41432E88-187C-4D40-A9F1-3C94D79E1D21}"/>
    <dgm:cxn modelId="{D9AED5FA-A16D-4E61-94F6-A290BEF5F213}" type="presOf" srcId="{B5E6864E-79B8-4F1C-AD0E-8672F36D5057}" destId="{C23748B6-E0B4-43EE-B29E-3B60A9FF18C8}" srcOrd="0" destOrd="0" presId="urn:microsoft.com/office/officeart/2005/8/layout/vList6"/>
    <dgm:cxn modelId="{7E122433-90C1-4C64-A5BC-4C548865844E}" srcId="{20E55C79-8145-4597-9D22-7F19D5F9ADA7}" destId="{AECD0BB3-3765-4454-8CDF-165DEBDF8613}" srcOrd="0" destOrd="0" parTransId="{8B4D7B08-F1F9-4E15-AEFF-9F64B85BFB0F}" sibTransId="{79B676C2-6E7A-455E-B6AD-4672B9D0FB0D}"/>
    <dgm:cxn modelId="{839E1569-926E-45E6-8FA6-D62D2D009863}" type="presOf" srcId="{AECD0BB3-3765-4454-8CDF-165DEBDF8613}" destId="{A38903C1-CF0C-4A28-A3BE-2926DBA29127}" srcOrd="0" destOrd="0" presId="urn:microsoft.com/office/officeart/2005/8/layout/vList6"/>
    <dgm:cxn modelId="{42707A68-5513-48A2-8D73-F757ED9EF812}" srcId="{B5E6864E-79B8-4F1C-AD0E-8672F36D5057}" destId="{5006DAB2-C0BF-4098-99F0-0D2D0A669A70}" srcOrd="0" destOrd="0" parTransId="{FBB103A2-709E-4823-AEF8-CB46BD22FF9E}" sibTransId="{DB14CFF2-D70F-46A7-885B-28F508CAE1B3}"/>
    <dgm:cxn modelId="{7AD6BEF1-DFFF-4B4F-90E1-8FCEEFEB51AE}" type="presOf" srcId="{B7F9F70B-6704-49B1-8744-F16ECFADB8BC}" destId="{16704803-0594-4515-B35F-29A3F90425BE}" srcOrd="0" destOrd="0" presId="urn:microsoft.com/office/officeart/2005/8/layout/vList6"/>
    <dgm:cxn modelId="{93A8BCE4-EC0C-4D8E-BB22-CF19511D50F4}" type="presParOf" srcId="{B3FE379A-19D3-4C5F-82D3-B2F917D914BA}" destId="{56B2970B-5B1E-4E99-B4F0-340E3552B730}" srcOrd="0" destOrd="0" presId="urn:microsoft.com/office/officeart/2005/8/layout/vList6"/>
    <dgm:cxn modelId="{0DDFF00D-2C21-42AB-AB76-61F6BA1B4288}" type="presParOf" srcId="{56B2970B-5B1E-4E99-B4F0-340E3552B730}" destId="{A38903C1-CF0C-4A28-A3BE-2926DBA29127}" srcOrd="0" destOrd="0" presId="urn:microsoft.com/office/officeart/2005/8/layout/vList6"/>
    <dgm:cxn modelId="{9F74BECE-E69B-4884-A000-321B8033B5F0}" type="presParOf" srcId="{56B2970B-5B1E-4E99-B4F0-340E3552B730}" destId="{B83AB1F0-C373-4314-A9BD-87F9E4646991}" srcOrd="1" destOrd="0" presId="urn:microsoft.com/office/officeart/2005/8/layout/vList6"/>
    <dgm:cxn modelId="{0300AC2F-21A7-4049-B96C-7FC12B89642A}" type="presParOf" srcId="{B3FE379A-19D3-4C5F-82D3-B2F917D914BA}" destId="{FFE9549B-70B0-4B97-A27B-8DA52680B39D}" srcOrd="1" destOrd="0" presId="urn:microsoft.com/office/officeart/2005/8/layout/vList6"/>
    <dgm:cxn modelId="{4C3DF94B-B6AC-4938-9BA4-32BFC9112BB2}" type="presParOf" srcId="{B3FE379A-19D3-4C5F-82D3-B2F917D914BA}" destId="{6F1CD027-B313-4DCB-BB7E-06FEF34405FC}" srcOrd="2" destOrd="0" presId="urn:microsoft.com/office/officeart/2005/8/layout/vList6"/>
    <dgm:cxn modelId="{62C3267B-EE4D-4731-A4D7-FAD740B08F74}" type="presParOf" srcId="{6F1CD027-B313-4DCB-BB7E-06FEF34405FC}" destId="{5E66E360-BC3F-4C98-A92E-52E371FD2887}" srcOrd="0" destOrd="0" presId="urn:microsoft.com/office/officeart/2005/8/layout/vList6"/>
    <dgm:cxn modelId="{08B58E42-3DF9-469E-B70C-1AA69DDD5269}" type="presParOf" srcId="{6F1CD027-B313-4DCB-BB7E-06FEF34405FC}" destId="{16704803-0594-4515-B35F-29A3F90425BE}" srcOrd="1" destOrd="0" presId="urn:microsoft.com/office/officeart/2005/8/layout/vList6"/>
    <dgm:cxn modelId="{C0FC6EF0-653D-4D95-B7A6-F1D7C3B4D21B}" type="presParOf" srcId="{B3FE379A-19D3-4C5F-82D3-B2F917D914BA}" destId="{63CAE31D-FA02-4B84-813B-B395A1B26C6C}" srcOrd="3" destOrd="0" presId="urn:microsoft.com/office/officeart/2005/8/layout/vList6"/>
    <dgm:cxn modelId="{18ACB389-BB5F-4AF0-B85E-623D445DF752}" type="presParOf" srcId="{B3FE379A-19D3-4C5F-82D3-B2F917D914BA}" destId="{3F219925-CD2B-4FD8-9CB5-10F11573FAE8}" srcOrd="4" destOrd="0" presId="urn:microsoft.com/office/officeart/2005/8/layout/vList6"/>
    <dgm:cxn modelId="{B60F1BC7-FB65-4D8D-99F5-A5D2AC4DFD39}" type="presParOf" srcId="{3F219925-CD2B-4FD8-9CB5-10F11573FAE8}" destId="{C23748B6-E0B4-43EE-B29E-3B60A9FF18C8}" srcOrd="0" destOrd="0" presId="urn:microsoft.com/office/officeart/2005/8/layout/vList6"/>
    <dgm:cxn modelId="{DE76C108-C1E6-49A2-A62D-8E007F5A36A7}" type="presParOf" srcId="{3F219925-CD2B-4FD8-9CB5-10F11573FAE8}" destId="{C0832DA4-1EFC-401E-9E8E-0AF57612E42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709BA6-BB63-44D9-BAA6-B7E2E4E68C4E}">
      <dsp:nvSpPr>
        <dsp:cNvPr id="0" name=""/>
        <dsp:cNvSpPr/>
      </dsp:nvSpPr>
      <dsp:spPr>
        <a:xfrm rot="5400000">
          <a:off x="4757666" y="-2241064"/>
          <a:ext cx="1800934" cy="6286233"/>
        </a:xfrm>
        <a:prstGeom prst="round2SameRect">
          <a:avLst/>
        </a:prstGeom>
        <a:solidFill>
          <a:srgbClr val="92D050"/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обучать двигательным навыкам и умениям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познакомить с простейшими знаниями о музыке, свойствах музыкальных звуков, структурой музыкального произведения, музыкальными инструментами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закреплять навык правильного произнесения звуков в речи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познакомить с элементарными представлениями о своем организме и способами укрепления своего здоровья</a:t>
          </a:r>
          <a:endParaRPr lang="ru-RU" sz="1600" kern="1200" dirty="0"/>
        </a:p>
      </dsp:txBody>
      <dsp:txXfrm rot="-5400000">
        <a:off x="2515017" y="89499"/>
        <a:ext cx="6198319" cy="1625106"/>
      </dsp:txXfrm>
    </dsp:sp>
    <dsp:sp modelId="{53ACF3D7-6479-4575-B1F1-7D5AD4C609D1}">
      <dsp:nvSpPr>
        <dsp:cNvPr id="0" name=""/>
        <dsp:cNvSpPr/>
      </dsp:nvSpPr>
      <dsp:spPr>
        <a:xfrm>
          <a:off x="0" y="126346"/>
          <a:ext cx="2514263" cy="1397087"/>
        </a:xfrm>
        <a:prstGeom prst="roundRect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smtClean="0">
              <a:solidFill>
                <a:srgbClr val="000000"/>
              </a:solidFill>
            </a:rPr>
            <a:t>Образовательные:</a:t>
          </a:r>
          <a:endParaRPr lang="ru-RU" sz="1900" b="1" i="1" kern="1200" baseline="0" dirty="0">
            <a:solidFill>
              <a:srgbClr val="000000"/>
            </a:solidFill>
          </a:endParaRPr>
        </a:p>
      </dsp:txBody>
      <dsp:txXfrm>
        <a:off x="68200" y="194546"/>
        <a:ext cx="2377863" cy="1260687"/>
      </dsp:txXfrm>
    </dsp:sp>
    <dsp:sp modelId="{A72C949C-395A-4752-814C-C2E9431F60A8}">
      <dsp:nvSpPr>
        <dsp:cNvPr id="0" name=""/>
        <dsp:cNvSpPr/>
      </dsp:nvSpPr>
      <dsp:spPr>
        <a:xfrm rot="5400000">
          <a:off x="5009706" y="-622635"/>
          <a:ext cx="1316738" cy="6357956"/>
        </a:xfrm>
        <a:prstGeom prst="round2SameRect">
          <a:avLst/>
        </a:prstGeom>
        <a:solidFill>
          <a:schemeClr val="tx2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воспитывать ответственное отношение к выполнению задания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самостоятельность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умение строить свои отношения с другими детьми по определенным правилам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доброжелательное отношение друг к другу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kern="1200" dirty="0"/>
        </a:p>
      </dsp:txBody>
      <dsp:txXfrm rot="-5400000">
        <a:off x="2489097" y="1962252"/>
        <a:ext cx="6293678" cy="1188182"/>
      </dsp:txXfrm>
    </dsp:sp>
    <dsp:sp modelId="{B458009A-6280-44AD-B0A6-9E26A5C61451}">
      <dsp:nvSpPr>
        <dsp:cNvPr id="0" name=""/>
        <dsp:cNvSpPr/>
      </dsp:nvSpPr>
      <dsp:spPr>
        <a:xfrm>
          <a:off x="0" y="1883256"/>
          <a:ext cx="2498846" cy="13970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baseline="0" dirty="0" smtClean="0">
              <a:solidFill>
                <a:schemeClr val="tx1"/>
              </a:solidFill>
            </a:rPr>
            <a:t>Воспитательные:</a:t>
          </a:r>
          <a:endParaRPr lang="ru-RU" sz="1900" b="1" i="1" kern="1200" baseline="0" dirty="0">
            <a:solidFill>
              <a:schemeClr val="tx1"/>
            </a:solidFill>
          </a:endParaRPr>
        </a:p>
      </dsp:txBody>
      <dsp:txXfrm>
        <a:off x="68200" y="1951456"/>
        <a:ext cx="2362446" cy="1260687"/>
      </dsp:txXfrm>
    </dsp:sp>
    <dsp:sp modelId="{47494FBB-C871-4542-986D-E255EA67C49D}">
      <dsp:nvSpPr>
        <dsp:cNvPr id="0" name=""/>
        <dsp:cNvSpPr/>
      </dsp:nvSpPr>
      <dsp:spPr>
        <a:xfrm rot="5400000">
          <a:off x="4589666" y="1237927"/>
          <a:ext cx="2088388" cy="6294332"/>
        </a:xfrm>
        <a:prstGeom prst="round2SameRect">
          <a:avLst/>
        </a:prstGeom>
        <a:solidFill>
          <a:schemeClr val="accent6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артикуляционного праксиса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слухового и зрительного восприятия, памяти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фонематического восприятия, фонематических представлений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общей и мелкой моторики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четких координированных движений во взаимосвязи с речью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развитие мелодико-интонационных и просодических компонентов, творческой фантазии и воображения</a:t>
          </a:r>
          <a:endParaRPr lang="ru-RU" sz="1600" kern="1200" dirty="0"/>
        </a:p>
      </dsp:txBody>
      <dsp:txXfrm rot="-5400000">
        <a:off x="2486695" y="3442846"/>
        <a:ext cx="6192385" cy="1884494"/>
      </dsp:txXfrm>
    </dsp:sp>
    <dsp:sp modelId="{F3874FBF-21E2-4B21-A55F-D3F35C2A0018}">
      <dsp:nvSpPr>
        <dsp:cNvPr id="0" name=""/>
        <dsp:cNvSpPr/>
      </dsp:nvSpPr>
      <dsp:spPr>
        <a:xfrm>
          <a:off x="0" y="3657121"/>
          <a:ext cx="2508687" cy="1397087"/>
        </a:xfrm>
        <a:prstGeom prst="round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i="1" kern="1200" dirty="0" smtClean="0">
              <a:solidFill>
                <a:schemeClr val="tx1"/>
              </a:solidFill>
            </a:rPr>
            <a:t>Развивающие</a:t>
          </a:r>
          <a:r>
            <a:rPr lang="ru-RU" sz="1900" kern="1200" dirty="0" smtClean="0"/>
            <a:t>:</a:t>
          </a:r>
          <a:endParaRPr lang="ru-RU" sz="1900" kern="1200" dirty="0"/>
        </a:p>
      </dsp:txBody>
      <dsp:txXfrm>
        <a:off x="68200" y="3725321"/>
        <a:ext cx="2372287" cy="126068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468F79-3275-4933-A88C-BE986B88C172}">
      <dsp:nvSpPr>
        <dsp:cNvPr id="0" name=""/>
        <dsp:cNvSpPr/>
      </dsp:nvSpPr>
      <dsp:spPr>
        <a:xfrm>
          <a:off x="0" y="566261"/>
          <a:ext cx="6143668" cy="675327"/>
        </a:xfrm>
        <a:prstGeom prst="roundRect">
          <a:avLst/>
        </a:prstGeom>
        <a:solidFill>
          <a:schemeClr val="tx2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Занятия проводятся 1 раз в неделю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599228"/>
        <a:ext cx="6077734" cy="609393"/>
      </dsp:txXfrm>
    </dsp:sp>
    <dsp:sp modelId="{9A25B937-8219-4599-A8D5-01698FA72B8E}">
      <dsp:nvSpPr>
        <dsp:cNvPr id="0" name=""/>
        <dsp:cNvSpPr/>
      </dsp:nvSpPr>
      <dsp:spPr>
        <a:xfrm>
          <a:off x="0" y="1290548"/>
          <a:ext cx="6143668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Продолжительность занятия 15 минут в младшей и 20 минут в средней группе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1323515"/>
        <a:ext cx="6077734" cy="609393"/>
      </dsp:txXfrm>
    </dsp:sp>
    <dsp:sp modelId="{E60109CD-7DFB-4C14-998E-6B84DBE910D4}">
      <dsp:nvSpPr>
        <dsp:cNvPr id="0" name=""/>
        <dsp:cNvSpPr/>
      </dsp:nvSpPr>
      <dsp:spPr>
        <a:xfrm>
          <a:off x="0" y="2014836"/>
          <a:ext cx="6143668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Занятия проводятся учителем-логопедом и музыкальным руководителем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2047803"/>
        <a:ext cx="6077734" cy="609393"/>
      </dsp:txXfrm>
    </dsp:sp>
    <dsp:sp modelId="{0F66A048-DCFA-4672-B905-C9093AFAD9D0}">
      <dsp:nvSpPr>
        <dsp:cNvPr id="0" name=""/>
        <dsp:cNvSpPr/>
      </dsp:nvSpPr>
      <dsp:spPr>
        <a:xfrm>
          <a:off x="0" y="2739123"/>
          <a:ext cx="6143668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Каждое занятие должно представлять тематическую и игровую целостность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2772090"/>
        <a:ext cx="6077734" cy="609393"/>
      </dsp:txXfrm>
    </dsp:sp>
    <dsp:sp modelId="{D5E4602A-C2C0-4DEF-BD5F-E45C7F6D8A27}">
      <dsp:nvSpPr>
        <dsp:cNvPr id="0" name=""/>
        <dsp:cNvSpPr/>
      </dsp:nvSpPr>
      <dsp:spPr>
        <a:xfrm>
          <a:off x="0" y="3463411"/>
          <a:ext cx="6143668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На занятии все упражнения проводятся по подражанию. Речевой материал предварительно не выучивается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3496378"/>
        <a:ext cx="6077734" cy="609393"/>
      </dsp:txXfrm>
    </dsp:sp>
    <dsp:sp modelId="{04AC9333-80AD-40B6-8FC1-48539C3AEB9E}">
      <dsp:nvSpPr>
        <dsp:cNvPr id="0" name=""/>
        <dsp:cNvSpPr/>
      </dsp:nvSpPr>
      <dsp:spPr>
        <a:xfrm>
          <a:off x="0" y="4187699"/>
          <a:ext cx="6143668" cy="67532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baseline="0" dirty="0" smtClean="0">
              <a:solidFill>
                <a:schemeClr val="tx1"/>
              </a:solidFill>
            </a:rPr>
            <a:t>Упражнения логопедической гимнастики выполняются сидя: такое положение обеспечивает общее расслабление мышц</a:t>
          </a:r>
          <a:endParaRPr lang="ru-RU" sz="1700" kern="1200" baseline="0" dirty="0">
            <a:solidFill>
              <a:schemeClr val="tx1"/>
            </a:solidFill>
          </a:endParaRPr>
        </a:p>
      </dsp:txBody>
      <dsp:txXfrm>
        <a:off x="32967" y="4220666"/>
        <a:ext cx="6077734" cy="60939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851053-310D-43E7-BBC7-AAE434C0BD9B}">
      <dsp:nvSpPr>
        <dsp:cNvPr id="0" name=""/>
        <dsp:cNvSpPr/>
      </dsp:nvSpPr>
      <dsp:spPr>
        <a:xfrm>
          <a:off x="3543324" y="0"/>
          <a:ext cx="5314987" cy="8909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Ходьба друг за другом, ходьба «Змейкой», на носках, на пятках, на внешней стороне стопы и др..</a:t>
          </a:r>
          <a:endParaRPr lang="ru-RU" sz="1500" kern="1200" dirty="0"/>
        </a:p>
      </dsp:txBody>
      <dsp:txXfrm>
        <a:off x="3543324" y="111369"/>
        <a:ext cx="4980880" cy="668213"/>
      </dsp:txXfrm>
    </dsp:sp>
    <dsp:sp modelId="{A52805D5-09FB-4DA5-BAA4-22D0760C677A}">
      <dsp:nvSpPr>
        <dsp:cNvPr id="0" name=""/>
        <dsp:cNvSpPr/>
      </dsp:nvSpPr>
      <dsp:spPr>
        <a:xfrm>
          <a:off x="0" y="922"/>
          <a:ext cx="3543324" cy="8909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tx1"/>
              </a:solidFill>
            </a:rPr>
            <a:t>Ходьба и маршировка в различных направлениях</a:t>
          </a:r>
          <a:endParaRPr lang="ru-RU" sz="1800" kern="1200" baseline="0" dirty="0">
            <a:solidFill>
              <a:schemeClr val="tx1"/>
            </a:solidFill>
          </a:endParaRPr>
        </a:p>
      </dsp:txBody>
      <dsp:txXfrm>
        <a:off x="43493" y="44415"/>
        <a:ext cx="3456338" cy="803965"/>
      </dsp:txXfrm>
    </dsp:sp>
    <dsp:sp modelId="{0F3AF672-F080-4D0F-8999-170BB297FF2D}">
      <dsp:nvSpPr>
        <dsp:cNvPr id="0" name=""/>
        <dsp:cNvSpPr/>
      </dsp:nvSpPr>
      <dsp:spPr>
        <a:xfrm>
          <a:off x="3544189" y="980969"/>
          <a:ext cx="5309796" cy="11098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Произнесение на выдохе гласных и согласных  звуков с музыкальным сопровождением и без него; упражнения артикуляционной гимнастики; дыхательные игры и упражнения, фонопедические упражнения</a:t>
          </a:r>
          <a:endParaRPr lang="ru-RU" sz="1500" kern="1200" dirty="0"/>
        </a:p>
      </dsp:txBody>
      <dsp:txXfrm>
        <a:off x="3544189" y="1119706"/>
        <a:ext cx="4893586" cy="832420"/>
      </dsp:txXfrm>
    </dsp:sp>
    <dsp:sp modelId="{52FEB277-58EB-435C-9D5B-DF9103C34114}">
      <dsp:nvSpPr>
        <dsp:cNvPr id="0" name=""/>
        <dsp:cNvSpPr/>
      </dsp:nvSpPr>
      <dsp:spPr>
        <a:xfrm>
          <a:off x="4325" y="1090441"/>
          <a:ext cx="3539864" cy="8909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tx1"/>
              </a:solidFill>
            </a:rPr>
            <a:t>Упражнения на развитие дыхания, голоса и артикуляции</a:t>
          </a:r>
          <a:endParaRPr lang="ru-RU" sz="1800" kern="1200" baseline="0" dirty="0">
            <a:solidFill>
              <a:schemeClr val="tx1"/>
            </a:solidFill>
          </a:endParaRPr>
        </a:p>
      </dsp:txBody>
      <dsp:txXfrm>
        <a:off x="47818" y="1133934"/>
        <a:ext cx="3452878" cy="803965"/>
      </dsp:txXfrm>
    </dsp:sp>
    <dsp:sp modelId="{3682C5D4-63A5-41AC-9E46-BF434999CC03}">
      <dsp:nvSpPr>
        <dsp:cNvPr id="0" name=""/>
        <dsp:cNvSpPr/>
      </dsp:nvSpPr>
      <dsp:spPr>
        <a:xfrm>
          <a:off x="3543324" y="2179959"/>
          <a:ext cx="5314987" cy="890951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" tIns="9525" rIns="9525" bIns="95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Упражнения для кистей рук, укрепления мышц плечевого пояса, туловища, ног с чередованием напряжения и расслабления</a:t>
          </a:r>
          <a:endParaRPr lang="ru-RU" sz="1500" kern="1200" dirty="0"/>
        </a:p>
      </dsp:txBody>
      <dsp:txXfrm>
        <a:off x="3543324" y="2291328"/>
        <a:ext cx="4980880" cy="668213"/>
      </dsp:txXfrm>
    </dsp:sp>
    <dsp:sp modelId="{EE8E2253-BC5B-4D8D-B739-8AF0FC58A032}">
      <dsp:nvSpPr>
        <dsp:cNvPr id="0" name=""/>
        <dsp:cNvSpPr/>
      </dsp:nvSpPr>
      <dsp:spPr>
        <a:xfrm>
          <a:off x="0" y="2179959"/>
          <a:ext cx="3543324" cy="89095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baseline="0" dirty="0" smtClean="0">
              <a:solidFill>
                <a:schemeClr val="tx1"/>
              </a:solidFill>
            </a:rPr>
            <a:t>Упражнения, регулирующие мышечный тонус</a:t>
          </a:r>
          <a:endParaRPr lang="ru-RU" sz="1800" kern="1200" baseline="0" dirty="0">
            <a:solidFill>
              <a:schemeClr val="tx1"/>
            </a:solidFill>
          </a:endParaRPr>
        </a:p>
      </dsp:txBody>
      <dsp:txXfrm>
        <a:off x="43493" y="2223452"/>
        <a:ext cx="3456338" cy="80396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7C933-F67A-46FA-98EB-D33BEBC69BC3}">
      <dsp:nvSpPr>
        <dsp:cNvPr id="0" name=""/>
        <dsp:cNvSpPr/>
      </dsp:nvSpPr>
      <dsp:spPr>
        <a:xfrm>
          <a:off x="3514749" y="0"/>
          <a:ext cx="5272124" cy="10492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Игры на воспитание быстрой и точной реакции на слуховые и зрительные раздражители с использованием музыкального сопровождения</a:t>
          </a:r>
          <a:endParaRPr lang="ru-RU" sz="1600" kern="1200" dirty="0"/>
        </a:p>
      </dsp:txBody>
      <dsp:txXfrm>
        <a:off x="3514749" y="131156"/>
        <a:ext cx="4878657" cy="786933"/>
      </dsp:txXfrm>
    </dsp:sp>
    <dsp:sp modelId="{0C4F8956-84BD-4783-B55C-EB3D5731E3CB}">
      <dsp:nvSpPr>
        <dsp:cNvPr id="0" name=""/>
        <dsp:cNvSpPr/>
      </dsp:nvSpPr>
      <dsp:spPr>
        <a:xfrm>
          <a:off x="0" y="0"/>
          <a:ext cx="3514749" cy="10492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1"/>
              </a:solidFill>
            </a:rPr>
            <a:t>Упражнения, активизирующие внимание</a:t>
          </a:r>
          <a:endParaRPr lang="ru-RU" sz="2000" kern="1200" baseline="0" dirty="0">
            <a:solidFill>
              <a:schemeClr val="tx1"/>
            </a:solidFill>
          </a:endParaRPr>
        </a:p>
      </dsp:txBody>
      <dsp:txXfrm>
        <a:off x="51220" y="51220"/>
        <a:ext cx="3412309" cy="946805"/>
      </dsp:txXfrm>
    </dsp:sp>
    <dsp:sp modelId="{AED2B19C-476D-4F9D-906C-BA2BE255FFE7}">
      <dsp:nvSpPr>
        <dsp:cNvPr id="0" name=""/>
        <dsp:cNvSpPr/>
      </dsp:nvSpPr>
      <dsp:spPr>
        <a:xfrm>
          <a:off x="3514749" y="1154170"/>
          <a:ext cx="5272124" cy="10492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Пальчиковая гимнастика, самомассаж, пальчиковые игры</a:t>
          </a:r>
          <a:endParaRPr lang="ru-RU" sz="1600" kern="1200" dirty="0"/>
        </a:p>
      </dsp:txBody>
      <dsp:txXfrm>
        <a:off x="3514749" y="1285326"/>
        <a:ext cx="4878657" cy="786933"/>
      </dsp:txXfrm>
    </dsp:sp>
    <dsp:sp modelId="{8E46D5CD-4020-454F-ABDE-8407AF6518DB}">
      <dsp:nvSpPr>
        <dsp:cNvPr id="0" name=""/>
        <dsp:cNvSpPr/>
      </dsp:nvSpPr>
      <dsp:spPr>
        <a:xfrm>
          <a:off x="0" y="1154170"/>
          <a:ext cx="3514749" cy="10492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1"/>
              </a:solidFill>
            </a:rPr>
            <a:t>Упражнения на развитие мелкой моторики</a:t>
          </a:r>
          <a:endParaRPr lang="ru-RU" sz="2000" kern="1200" baseline="0" dirty="0">
            <a:solidFill>
              <a:schemeClr val="tx1"/>
            </a:solidFill>
          </a:endParaRPr>
        </a:p>
      </dsp:txBody>
      <dsp:txXfrm>
        <a:off x="51220" y="1205390"/>
        <a:ext cx="3412309" cy="946805"/>
      </dsp:txXfrm>
    </dsp:sp>
    <dsp:sp modelId="{8546C317-3530-4FED-8ECF-CC4C3A40B970}">
      <dsp:nvSpPr>
        <dsp:cNvPr id="0" name=""/>
        <dsp:cNvSpPr/>
      </dsp:nvSpPr>
      <dsp:spPr>
        <a:xfrm>
          <a:off x="3514749" y="2308340"/>
          <a:ext cx="5272124" cy="104924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Проговаривание стихотворного текста с движениями: «Расскажи стихи руками» и без них (одни дети произносят текст, другие выполняют движения)</a:t>
          </a:r>
          <a:endParaRPr lang="ru-RU" sz="1600" kern="1200" dirty="0"/>
        </a:p>
      </dsp:txBody>
      <dsp:txXfrm>
        <a:off x="3514749" y="2439496"/>
        <a:ext cx="4878657" cy="786933"/>
      </dsp:txXfrm>
    </dsp:sp>
    <dsp:sp modelId="{0AB04C20-D287-4CDF-AF92-6FCE95219592}">
      <dsp:nvSpPr>
        <dsp:cNvPr id="0" name=""/>
        <dsp:cNvSpPr/>
      </dsp:nvSpPr>
      <dsp:spPr>
        <a:xfrm>
          <a:off x="0" y="2308340"/>
          <a:ext cx="3514749" cy="10492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baseline="0" dirty="0" smtClean="0">
              <a:solidFill>
                <a:schemeClr val="tx1"/>
              </a:solidFill>
            </a:rPr>
            <a:t>Речевые упражнения без музыкального сопровождения</a:t>
          </a:r>
          <a:endParaRPr lang="ru-RU" sz="2000" kern="1200" baseline="0" dirty="0">
            <a:solidFill>
              <a:schemeClr val="tx1"/>
            </a:solidFill>
          </a:endParaRPr>
        </a:p>
      </dsp:txBody>
      <dsp:txXfrm>
        <a:off x="51220" y="2359560"/>
        <a:ext cx="3412309" cy="94680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3AB1F0-C373-4314-A9BD-87F9E4646991}">
      <dsp:nvSpPr>
        <dsp:cNvPr id="0" name=""/>
        <dsp:cNvSpPr/>
      </dsp:nvSpPr>
      <dsp:spPr>
        <a:xfrm>
          <a:off x="2943245" y="0"/>
          <a:ext cx="4414868" cy="9376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Шумовой оркестр, танцы, хороводы</a:t>
          </a:r>
          <a:endParaRPr lang="ru-RU" sz="1800" kern="1200" dirty="0"/>
        </a:p>
      </dsp:txBody>
      <dsp:txXfrm>
        <a:off x="2943245" y="117203"/>
        <a:ext cx="4063259" cy="703217"/>
      </dsp:txXfrm>
    </dsp:sp>
    <dsp:sp modelId="{A38903C1-CF0C-4A28-A3BE-2926DBA29127}">
      <dsp:nvSpPr>
        <dsp:cNvPr id="0" name=""/>
        <dsp:cNvSpPr/>
      </dsp:nvSpPr>
      <dsp:spPr>
        <a:xfrm>
          <a:off x="0" y="0"/>
          <a:ext cx="2943245" cy="9376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baseline="0" dirty="0" smtClean="0">
              <a:solidFill>
                <a:schemeClr val="tx1"/>
              </a:solidFill>
            </a:rPr>
            <a:t>Музыкально- ритмические упражнения</a:t>
          </a:r>
          <a:endParaRPr lang="ru-RU" sz="1900" kern="1200" baseline="0" dirty="0">
            <a:solidFill>
              <a:schemeClr val="tx1"/>
            </a:solidFill>
          </a:endParaRPr>
        </a:p>
      </dsp:txBody>
      <dsp:txXfrm>
        <a:off x="45771" y="45771"/>
        <a:ext cx="2851703" cy="846081"/>
      </dsp:txXfrm>
    </dsp:sp>
    <dsp:sp modelId="{16704803-0594-4515-B35F-29A3F90425BE}">
      <dsp:nvSpPr>
        <dsp:cNvPr id="0" name=""/>
        <dsp:cNvSpPr/>
      </dsp:nvSpPr>
      <dsp:spPr>
        <a:xfrm>
          <a:off x="2943245" y="1031386"/>
          <a:ext cx="4414868" cy="9376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 smtClean="0"/>
            <a:t>Логопедические </a:t>
          </a:r>
          <a:r>
            <a:rPr lang="ru-RU" sz="1900" kern="1200" dirty="0" err="1" smtClean="0"/>
            <a:t>распевки</a:t>
          </a:r>
          <a:r>
            <a:rPr lang="ru-RU" sz="1900" kern="1200" dirty="0" smtClean="0"/>
            <a:t>, песни.</a:t>
          </a:r>
          <a:endParaRPr lang="ru-RU" sz="1900" kern="1200" dirty="0"/>
        </a:p>
      </dsp:txBody>
      <dsp:txXfrm>
        <a:off x="2943245" y="1148589"/>
        <a:ext cx="4063259" cy="703217"/>
      </dsp:txXfrm>
    </dsp:sp>
    <dsp:sp modelId="{5E66E360-BC3F-4C98-A92E-52E371FD2887}">
      <dsp:nvSpPr>
        <dsp:cNvPr id="0" name=""/>
        <dsp:cNvSpPr/>
      </dsp:nvSpPr>
      <dsp:spPr>
        <a:xfrm>
          <a:off x="0" y="1031386"/>
          <a:ext cx="2943245" cy="9376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baseline="0" dirty="0" smtClean="0">
              <a:solidFill>
                <a:schemeClr val="tx1"/>
              </a:solidFill>
            </a:rPr>
            <a:t>Пение</a:t>
          </a:r>
          <a:endParaRPr lang="ru-RU" sz="1900" kern="1200" baseline="0" dirty="0">
            <a:solidFill>
              <a:schemeClr val="tx1"/>
            </a:solidFill>
          </a:endParaRPr>
        </a:p>
      </dsp:txBody>
      <dsp:txXfrm>
        <a:off x="45771" y="1077157"/>
        <a:ext cx="2851703" cy="846081"/>
      </dsp:txXfrm>
    </dsp:sp>
    <dsp:sp modelId="{C0832DA4-1EFC-401E-9E8E-0AF57612E42F}">
      <dsp:nvSpPr>
        <dsp:cNvPr id="0" name=""/>
        <dsp:cNvSpPr/>
      </dsp:nvSpPr>
      <dsp:spPr>
        <a:xfrm>
          <a:off x="2943245" y="2062772"/>
          <a:ext cx="4414868" cy="93762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65" tIns="12065" rIns="12065" bIns="12065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smtClean="0"/>
            <a:t>Сюжетные игры, игры с элементами спорта, игры- драматизации.</a:t>
          </a:r>
          <a:endParaRPr lang="ru-RU" sz="1900" kern="1200"/>
        </a:p>
      </dsp:txBody>
      <dsp:txXfrm>
        <a:off x="2943245" y="2179975"/>
        <a:ext cx="4063259" cy="703217"/>
      </dsp:txXfrm>
    </dsp:sp>
    <dsp:sp modelId="{C23748B6-E0B4-43EE-B29E-3B60A9FF18C8}">
      <dsp:nvSpPr>
        <dsp:cNvPr id="0" name=""/>
        <dsp:cNvSpPr/>
      </dsp:nvSpPr>
      <dsp:spPr>
        <a:xfrm>
          <a:off x="0" y="2062772"/>
          <a:ext cx="2943245" cy="93762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36195" rIns="72390" bIns="3619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baseline="0" dirty="0" smtClean="0">
              <a:solidFill>
                <a:schemeClr val="tx1"/>
              </a:solidFill>
            </a:rPr>
            <a:t>Подвижные игры</a:t>
          </a:r>
          <a:endParaRPr lang="ru-RU" sz="1900" kern="1200" baseline="0" dirty="0">
            <a:solidFill>
              <a:schemeClr val="tx1"/>
            </a:solidFill>
          </a:endParaRPr>
        </a:p>
      </dsp:txBody>
      <dsp:txXfrm>
        <a:off x="45771" y="2108543"/>
        <a:ext cx="2851703" cy="846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EFE3B-AF26-4EC3-A65D-4041853D1A92}" type="datetimeFigureOut">
              <a:rPr lang="ru-RU" smtClean="0"/>
              <a:pPr/>
              <a:t>11.01.2013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7B01A-9332-4783-88A6-A0AC6C2EAD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8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diagramLayout" Target="../diagrams/layout4.xml"/><Relationship Id="rId7" Type="http://schemas.openxmlformats.org/officeDocument/2006/relationships/image" Target="../media/image10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Практико-ориентированный проект</a:t>
            </a:r>
            <a:r>
              <a:rPr lang="ru-RU" dirty="0"/>
              <a:t/>
            </a:r>
            <a:br>
              <a:rPr lang="ru-RU" dirty="0"/>
            </a:br>
            <a:r>
              <a:rPr lang="ru-RU" sz="3300" b="1" dirty="0"/>
              <a:t>Тема: «Использование средств  логоритмики для профилактики и коррекции нарушений речи у детей  дошкольного возраста»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00636"/>
            <a:ext cx="6400800" cy="63816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Автор: учитель-логопед МБДОУ ЦРР –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№37 «Золотой ключик» </a:t>
            </a:r>
            <a:r>
              <a:rPr lang="ru-RU" dirty="0" err="1" smtClean="0">
                <a:solidFill>
                  <a:schemeClr val="tx1"/>
                </a:solidFill>
              </a:rPr>
              <a:t>Димова</a:t>
            </a:r>
            <a:r>
              <a:rPr lang="ru-RU" dirty="0" smtClean="0">
                <a:solidFill>
                  <a:schemeClr val="tx1"/>
                </a:solidFill>
              </a:rPr>
              <a:t> Г.Р.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928662" y="642918"/>
            <a:ext cx="721523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Calibri" pitchFamily="34" charset="0"/>
                <a:cs typeface="Times New Roman" pitchFamily="18" charset="0"/>
              </a:rPr>
              <a:t>       </a:t>
            </a:r>
            <a:r>
              <a:rPr lang="ru-RU" sz="2600" b="1" dirty="0" smtClean="0">
                <a:latin typeface="Calibri" pitchFamily="34" charset="0"/>
                <a:cs typeface="Times New Roman" pitchFamily="18" charset="0"/>
              </a:rPr>
              <a:t>Результаты логопедического обследования.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3" name="Объект 1"/>
          <p:cNvGraphicFramePr/>
          <p:nvPr/>
        </p:nvGraphicFramePr>
        <p:xfrm>
          <a:off x="4643438" y="2643182"/>
          <a:ext cx="4225290" cy="2503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500562" y="2000240"/>
            <a:ext cx="4643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Май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2012 года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Объект 16"/>
          <p:cNvGraphicFramePr/>
          <p:nvPr/>
        </p:nvGraphicFramePr>
        <p:xfrm>
          <a:off x="357158" y="2643182"/>
          <a:ext cx="4225290" cy="25038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000240"/>
            <a:ext cx="46434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ентябрь 2011 года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214282" y="428604"/>
            <a:ext cx="8715436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Заключение.</a:t>
            </a:r>
          </a:p>
          <a:p>
            <a:pPr algn="just"/>
            <a:r>
              <a:rPr lang="ru-RU" dirty="0" smtClean="0"/>
              <a:t>	Предложенный практико-ориентированный проект - это результат моего многолетнего опыта работы с детьми дошкольного возраста, имеющими недостатки речи, а также анализа специальной литературы по указанной проблеме.</a:t>
            </a:r>
          </a:p>
          <a:p>
            <a:pPr algn="just"/>
            <a:r>
              <a:rPr lang="ru-RU" dirty="0" smtClean="0"/>
              <a:t>	Включение логоритмических занятий не противоречит современным подходам к воспитанию и развитию детей дошкольного возраста.</a:t>
            </a:r>
          </a:p>
          <a:p>
            <a:pPr algn="just"/>
            <a:r>
              <a:rPr lang="ru-RU" dirty="0" smtClean="0"/>
              <a:t>	Логоритмика, несмотря на свою организованную систему, является лишь дополнением к системе логопедических занятий, поскольку служит целям логопедии.</a:t>
            </a:r>
          </a:p>
          <a:p>
            <a:pPr algn="just"/>
            <a:r>
              <a:rPr lang="ru-RU" dirty="0" smtClean="0"/>
              <a:t>	Целенаправленное использование игры - ведущей деятельности детей дошкольного возраста, сюжетно - тематическая организация занятий в сочетании с музыкой и движением позволяет каждому ребенку чувствовать себя на </a:t>
            </a:r>
            <a:r>
              <a:rPr lang="ru-RU" dirty="0" err="1" smtClean="0"/>
              <a:t>логоритмике</a:t>
            </a:r>
            <a:r>
              <a:rPr lang="ru-RU" dirty="0" smtClean="0"/>
              <a:t> комфортно и уверенно, максимально раскрывает его потенциальные возможности.</a:t>
            </a:r>
          </a:p>
          <a:p>
            <a:pPr algn="just"/>
            <a:r>
              <a:rPr lang="ru-RU" dirty="0" smtClean="0"/>
              <a:t>	При составлении каждого занятия для достижения эффективности учитываются возрастные, психофизиологические и речевые возможности детей.</a:t>
            </a:r>
          </a:p>
          <a:p>
            <a:pPr algn="just"/>
            <a:r>
              <a:rPr lang="ru-RU" dirty="0" smtClean="0"/>
              <a:t>	В условиях МДОУ общеразвивающего вида дети, имеющие речевую патологию, начинают заниматься с учителем-логопедом только в старшей или подготовительной группе. Занятия логоритмикой с детьми младшего и среднего дошкольного возраста способствуют профилактике и коррекции незначительных нарушений речи.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428604"/>
            <a:ext cx="8001056" cy="337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Список использованной литературы.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1.Бабушкина Р.Л., Кислякова О.М. Логопедическая ритмика. Методика работы с дошкольниками, страдающими общим недоразвитием речи. СПб., 2005.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 Волкова Г.А. Логопедическая ритмика. М., 2002.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3.Воронова А.Е. Логоритмика в речевых группах ДОУ для детей 5 – 7 лет. М., 2006.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4.Картушина М. Ю. Логоритмические занятия в детском саду. М., 2003.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5.Картушина М. Ю. Логоритмика для малышей. М., 2005.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6.Картушина М. Ю. Конспекты логоритмических занятий с детьми 6 -7 лет. М., 2006.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7.Слюсарь К. Н. Логоритмические занятия с детьми 3-7 лет. М., 2007.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25932"/>
          </a:xfrm>
        </p:spPr>
        <p:txBody>
          <a:bodyPr>
            <a:normAutofit/>
          </a:bodyPr>
          <a:lstStyle/>
          <a:p>
            <a:pPr algn="l"/>
            <a:r>
              <a:rPr lang="ru-RU" sz="2000" b="1" u="sng" dirty="0"/>
              <a:t>Постановка проблемы</a:t>
            </a:r>
            <a:r>
              <a:rPr lang="ru-RU" sz="2000" b="1" dirty="0"/>
              <a:t>. </a:t>
            </a:r>
            <a:r>
              <a:rPr lang="ru-RU" sz="2000" dirty="0"/>
              <a:t>Практика показывает, что с каждым годом, к сожалению, отмечается увеличение количества детей, имеющих нарушения речи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	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	По данным специалистов МБДОУ ЦРР - </a:t>
            </a:r>
            <a:r>
              <a:rPr lang="ru-RU" sz="1800" dirty="0" err="1" smtClean="0"/>
              <a:t>д</a:t>
            </a:r>
            <a:r>
              <a:rPr lang="ru-RU" sz="1800" dirty="0" smtClean="0"/>
              <a:t>/с №37 «Золотой ключик» в 2011-2012 </a:t>
            </a:r>
            <a:r>
              <a:rPr lang="ru-RU" sz="1800" dirty="0" err="1" smtClean="0"/>
              <a:t>уч.году</a:t>
            </a:r>
            <a:r>
              <a:rPr lang="ru-RU" sz="1800" dirty="0" smtClean="0"/>
              <a:t> высокий уровень физической подготовленности имели всего 23% дошкольников, низкий – 24%, средний -53%. С 2007 по 2011 гг. число детей, имеющих неврологические отклонения, возросло с 1,8% до 8%, из них большинство имеет нарушения речи.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500034" y="4071942"/>
          <a:ext cx="3619504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1"/>
          <p:cNvGraphicFramePr/>
          <p:nvPr/>
        </p:nvGraphicFramePr>
        <p:xfrm>
          <a:off x="4500562" y="3857627"/>
          <a:ext cx="4286280" cy="21431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43438" y="5929330"/>
            <a:ext cx="30718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Нарушения речи у детей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71636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Логоритмика - это методика, опирающаяся на связь слова, движения и </a:t>
            </a:r>
            <a:r>
              <a:rPr lang="ru-RU" sz="2700" b="1" dirty="0" smtClean="0"/>
              <a:t>музыки.</a:t>
            </a:r>
            <a:br>
              <a:rPr lang="ru-RU" sz="2700" b="1" dirty="0" smtClean="0"/>
            </a:br>
            <a:r>
              <a:rPr lang="ru-RU" sz="2200" b="1" dirty="0" smtClean="0"/>
              <a:t>Взаимоотношения </a:t>
            </a:r>
            <a:r>
              <a:rPr lang="ru-RU" sz="2200" b="1" dirty="0"/>
              <a:t>указанных компонентов могут быть разнообразными, с преобладанием одного из них.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14" name="Рисунок 13" descr="147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928802"/>
            <a:ext cx="2903464" cy="2405065"/>
          </a:xfrm>
          <a:prstGeom prst="rect">
            <a:avLst/>
          </a:prstGeom>
        </p:spPr>
      </p:pic>
      <p:pic>
        <p:nvPicPr>
          <p:cNvPr id="18" name="Содержимое 17" descr="e5f165af7f0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928802"/>
            <a:ext cx="3303061" cy="2477296"/>
          </a:xfrm>
        </p:spPr>
      </p:pic>
      <p:pic>
        <p:nvPicPr>
          <p:cNvPr id="19" name="Рисунок 18" descr="IMG_00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4071942"/>
            <a:ext cx="3313176" cy="238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000132"/>
          </a:xfrm>
        </p:spPr>
        <p:txBody>
          <a:bodyPr>
            <a:noAutofit/>
          </a:bodyPr>
          <a:lstStyle/>
          <a:p>
            <a:pPr algn="l"/>
            <a:r>
              <a:rPr lang="ru-RU" sz="1800" b="1" u="sng" dirty="0"/>
              <a:t>Цель проекта:</a:t>
            </a:r>
            <a:r>
              <a:rPr lang="ru-RU" sz="1800" b="1" dirty="0"/>
              <a:t> оказание помощи детям с незначительными нарушениями речи в условиях ДОУ общеразвивающего вида с использованием взаимосвязи слова, музыки, движения</a:t>
            </a:r>
            <a:r>
              <a:rPr lang="ru-RU" sz="1800" b="1" dirty="0" smtClean="0"/>
              <a:t>.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800" b="1" u="sng" dirty="0" smtClean="0"/>
              <a:t>Задачи проекта:</a:t>
            </a: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/>
              <a:t> </a:t>
            </a:r>
            <a:br>
              <a:rPr lang="ru-RU" sz="1600" b="1" dirty="0"/>
            </a:br>
            <a:endParaRPr lang="ru-RU" sz="16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87281661"/>
              </p:ext>
            </p:extLst>
          </p:nvPr>
        </p:nvGraphicFramePr>
        <p:xfrm>
          <a:off x="142844" y="1214422"/>
          <a:ext cx="885831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6215106" cy="6369072"/>
          </a:xfrm>
        </p:spPr>
        <p:txBody>
          <a:bodyPr>
            <a:noAutofit/>
          </a:bodyPr>
          <a:lstStyle/>
          <a:p>
            <a:pPr algn="l"/>
            <a:r>
              <a:rPr lang="ru-RU" sz="2600" b="1" u="sng" dirty="0"/>
              <a:t>Немного </a:t>
            </a:r>
            <a:r>
              <a:rPr lang="ru-RU" sz="2600" b="1" u="sng" dirty="0" smtClean="0"/>
              <a:t>истории</a:t>
            </a:r>
            <a:r>
              <a:rPr lang="ru-RU" sz="2600" b="1" u="sng" dirty="0"/>
              <a:t>:</a:t>
            </a:r>
            <a:r>
              <a:rPr lang="ru-RU" sz="2000" u="sng" dirty="0" smtClean="0"/>
              <a:t/>
            </a:r>
            <a:br>
              <a:rPr lang="ru-RU" sz="2000" u="sng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	</a:t>
            </a:r>
            <a:r>
              <a:rPr lang="ru-RU" sz="1800" dirty="0" smtClean="0"/>
              <a:t>В </a:t>
            </a:r>
            <a:r>
              <a:rPr lang="ru-RU" sz="1800" dirty="0"/>
              <a:t>начале 20 века во многих  странах Европы получила распространение система ритмического воспитания. Ее создателем был швейцарский педагог и музыкант </a:t>
            </a:r>
            <a:r>
              <a:rPr lang="ru-RU" sz="1800" dirty="0" err="1" smtClean="0"/>
              <a:t>Э.Жак-Далькроз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r>
              <a:rPr lang="ru-RU" sz="1800" dirty="0" smtClean="0"/>
              <a:t>	Дальнейшее </a:t>
            </a:r>
            <a:r>
              <a:rPr lang="ru-RU" sz="1800" dirty="0"/>
              <a:t>развитие эта система получила в работах его последователей и учеников: Н.Г. Александровой и В.А. </a:t>
            </a:r>
            <a:r>
              <a:rPr lang="ru-RU" sz="1800" dirty="0" err="1"/>
              <a:t>Гринер</a:t>
            </a:r>
            <a:r>
              <a:rPr lang="ru-RU" sz="1800" dirty="0"/>
              <a:t>, Ю. А. Флоренской и др.</a:t>
            </a:r>
            <a:br>
              <a:rPr lang="ru-RU" sz="1800" dirty="0"/>
            </a:br>
            <a:r>
              <a:rPr lang="ru-RU" sz="1800" dirty="0" smtClean="0"/>
              <a:t>	Первоначально </a:t>
            </a:r>
            <a:r>
              <a:rPr lang="ru-RU" sz="1800" dirty="0"/>
              <a:t>занятия по логопедической ритмике разрабатывались В. А. Гиляровским в 30-е годы 20 века для коррекции заикания у людей разного </a:t>
            </a:r>
            <a:r>
              <a:rPr lang="ru-RU" sz="1800" dirty="0" smtClean="0"/>
              <a:t>возраста.</a:t>
            </a:r>
            <a:br>
              <a:rPr lang="ru-RU" sz="1800" dirty="0" smtClean="0"/>
            </a:br>
            <a:r>
              <a:rPr lang="ru-RU" sz="1800" dirty="0" smtClean="0"/>
              <a:t>	В </a:t>
            </a:r>
            <a:r>
              <a:rPr lang="ru-RU" sz="1800" dirty="0"/>
              <a:t>70-е годы Г. </a:t>
            </a:r>
            <a:r>
              <a:rPr lang="ru-RU" sz="1800" dirty="0" smtClean="0"/>
              <a:t>А. </a:t>
            </a:r>
            <a:r>
              <a:rPr lang="ru-RU" sz="1800" dirty="0"/>
              <a:t>Волкова впервые создала логопедическую ритмику как специальную науку, определив </a:t>
            </a:r>
            <a:r>
              <a:rPr lang="ru-RU" sz="1800" dirty="0" smtClean="0"/>
              <a:t>ее объект, предмет, цель, задачи и принципы. Она разработала методику, благодаря которой логоритмика нашла широкое применение в коррекционной работе по устранению различной речевой патологии у взрослых и детей.</a:t>
            </a:r>
            <a:endParaRPr lang="ru-RU" sz="1800" dirty="0"/>
          </a:p>
        </p:txBody>
      </p:sp>
      <p:pic>
        <p:nvPicPr>
          <p:cNvPr id="3" name="Рисунок 2" descr="mod_article11502317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1428736"/>
            <a:ext cx="1052507" cy="1551201"/>
          </a:xfrm>
          <a:prstGeom prst="rect">
            <a:avLst/>
          </a:prstGeom>
        </p:spPr>
      </p:pic>
      <p:pic>
        <p:nvPicPr>
          <p:cNvPr id="4" name="Рисунок 3" descr="Волкова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6644" y="3857628"/>
            <a:ext cx="1171575" cy="15144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072330" y="3071810"/>
            <a:ext cx="15903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err="1" smtClean="0"/>
              <a:t>Э.Жак-Далькроз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86644" y="5572140"/>
            <a:ext cx="13376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 smtClean="0"/>
              <a:t>Г. А. Волкова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1" y="274638"/>
            <a:ext cx="8401080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Требования к проведению логоритмических занятий:</a:t>
            </a:r>
            <a:r>
              <a:rPr kumimoji="0" lang="ru-RU" sz="2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176166415"/>
              </p:ext>
            </p:extLst>
          </p:nvPr>
        </p:nvGraphicFramePr>
        <p:xfrm>
          <a:off x="2786050" y="1000108"/>
          <a:ext cx="6143668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IMG_001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42844" y="1500174"/>
            <a:ext cx="2600025" cy="4448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2800" b="1" dirty="0"/>
              <a:t>В ходе логоритмических занятий применяются  следующие средства:</a:t>
            </a: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797916186"/>
              </p:ext>
            </p:extLst>
          </p:nvPr>
        </p:nvGraphicFramePr>
        <p:xfrm>
          <a:off x="142844" y="1000108"/>
          <a:ext cx="8858312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 descr="2105201266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5786" y="4214818"/>
            <a:ext cx="3286148" cy="2464611"/>
          </a:xfrm>
          <a:prstGeom prst="rect">
            <a:avLst/>
          </a:prstGeom>
        </p:spPr>
      </p:pic>
      <p:pic>
        <p:nvPicPr>
          <p:cNvPr id="7" name="Рисунок 6" descr="2105201265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0628" y="4214818"/>
            <a:ext cx="3307265" cy="2480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779185477"/>
              </p:ext>
            </p:extLst>
          </p:nvPr>
        </p:nvGraphicFramePr>
        <p:xfrm>
          <a:off x="214282" y="142852"/>
          <a:ext cx="8786874" cy="33575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2105201265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58" y="3714752"/>
            <a:ext cx="3831145" cy="2873359"/>
          </a:xfrm>
          <a:prstGeom prst="rect">
            <a:avLst/>
          </a:prstGeom>
        </p:spPr>
      </p:pic>
      <p:pic>
        <p:nvPicPr>
          <p:cNvPr id="4" name="Рисунок 3" descr="21052012647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929190" y="3714752"/>
            <a:ext cx="3833840" cy="28753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6286625"/>
              </p:ext>
            </p:extLst>
          </p:nvPr>
        </p:nvGraphicFramePr>
        <p:xfrm>
          <a:off x="857224" y="285728"/>
          <a:ext cx="7358114" cy="3000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 descr="2105201266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21792" y="3571876"/>
            <a:ext cx="3759704" cy="2819779"/>
          </a:xfrm>
          <a:prstGeom prst="rect">
            <a:avLst/>
          </a:prstGeom>
        </p:spPr>
      </p:pic>
      <p:pic>
        <p:nvPicPr>
          <p:cNvPr id="4" name="Рисунок 3" descr="2105201267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62502" y="3571876"/>
            <a:ext cx="3759706" cy="2819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</TotalTime>
  <Words>581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Практико-ориентированный проект Тема: «Использование средств  логоритмики для профилактики и коррекции нарушений речи у детей  дошкольного возраста»</vt:lpstr>
      <vt:lpstr>Постановка проблемы. Практика показывает, что с каждым годом, к сожалению, отмечается увеличение количества детей, имеющих нарушения речи.    По данным специалистов МБДОУ ЦРР - д/с №37 «Золотой ключик» в 2011-2012 уч.году высокий уровень физической подготовленности имели всего 23% дошкольников, низкий – 24%, средний -53%. С 2007 по 2011 гг. число детей, имеющих неврологические отклонения, возросло с 1,8% до 8%, из них большинство имеет нарушения речи.  </vt:lpstr>
      <vt:lpstr>Логоритмика - это методика, опирающаяся на связь слова, движения и музыки. Взаимоотношения указанных компонентов могут быть разнообразными, с преобладанием одного из них. </vt:lpstr>
      <vt:lpstr>Цель проекта: оказание помощи детям с незначительными нарушениями речи в условиях ДОУ общеразвивающего вида с использованием взаимосвязи слова, музыки, движения. Задачи проекта:   </vt:lpstr>
      <vt:lpstr>Немного истории:   В начале 20 века во многих  странах Европы получила распространение система ритмического воспитания. Ее создателем был швейцарский педагог и музыкант Э.Жак-Далькроз.  Дальнейшее развитие эта система получила в работах его последователей и учеников: Н.Г. Александровой и В.А. Гринер, Ю. А. Флоренской и др.  Первоначально занятия по логопедической ритмике разрабатывались В. А. Гиляровским в 30-е годы 20 века для коррекции заикания у людей разного возраста.  В 70-е годы Г. А. Волкова впервые создала логопедическую ритмику как специальную науку, определив ее объект, предмет, цель, задачи и принципы. Она разработала методику, благодаря которой логоритмика нашла широкое применение в коррекционной работе по устранению различной речевой патологии у взрослых и детей.</vt:lpstr>
      <vt:lpstr>Требования к проведению логоритмических занятий: </vt:lpstr>
      <vt:lpstr>В ходе логоритмических занятий применяются  следующие средства: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70</cp:revision>
  <dcterms:created xsi:type="dcterms:W3CDTF">2012-10-11T12:33:50Z</dcterms:created>
  <dcterms:modified xsi:type="dcterms:W3CDTF">2013-01-11T07:02:12Z</dcterms:modified>
</cp:coreProperties>
</file>