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88;&#1077;&#1079;&#1091;&#1083;&#1100;&#1090;&#1072;&#1090;&#1099;%20&#1076;&#1080;&#1072;&#1075;&#1085;&#1086;&#1089;&#1090;&#1080;&#1082;.docx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н\5902953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65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142852"/>
            <a:ext cx="664816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900" cmpd="sng">
                  <a:solidFill>
                    <a:schemeClr val="accent5">
                      <a:lumMod val="75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МБОУ «Антонятская основная общеобразовательная школа»</a:t>
            </a:r>
            <a:endParaRPr lang="ru-RU" b="1" cap="none" spc="0" dirty="0">
              <a:ln w="900" cmpd="sng">
                <a:solidFill>
                  <a:schemeClr val="accent5">
                    <a:lumMod val="75000"/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214554"/>
            <a:ext cx="6979603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Встреча с родителями</a:t>
            </a:r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«За сложным кроется простое»</a:t>
            </a:r>
          </a:p>
          <a:p>
            <a:pPr algn="ctr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Классный руководитель 7 класса: Борисова Е.А.</a:t>
            </a:r>
          </a:p>
          <a:p>
            <a:pPr algn="ctr"/>
            <a:endParaRPr lang="ru-RU" sz="2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6286520"/>
            <a:ext cx="177785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Антонята, 2012</a:t>
            </a:r>
            <a:endParaRPr lang="ru-RU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фон\MP9003155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571612"/>
            <a:ext cx="914404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«Все мы – люди, но не все – </a:t>
            </a:r>
            <a:r>
              <a:rPr lang="ru-RU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человеки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»</a:t>
            </a:r>
          </a:p>
          <a:p>
            <a:pPr algn="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(Владимир Иванович Даль)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1026" name="Picture 2" descr="C:\Documents and Settings\Admin\Рабочий стол\фон\f0f3537c77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5072074"/>
            <a:ext cx="1981200" cy="13192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фон\MP9003155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1357298"/>
            <a:ext cx="760496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«Хочешь изменить мир </a:t>
            </a:r>
          </a:p>
          <a:p>
            <a:pPr algn="ctr"/>
            <a:r>
              <a:rPr lang="ru-RU" sz="48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– </a:t>
            </a:r>
          </a:p>
          <a:p>
            <a:pPr algn="ctr"/>
            <a:r>
              <a:rPr lang="ru-RU" sz="48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начни с себя»</a:t>
            </a:r>
            <a:endParaRPr lang="ru-RU" sz="48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53</Words>
  <PresentationFormat>Экран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</cp:revision>
  <dcterms:modified xsi:type="dcterms:W3CDTF">2012-10-24T18:35:38Z</dcterms:modified>
</cp:coreProperties>
</file>