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67" r:id="rId5"/>
    <p:sldId id="258" r:id="rId6"/>
    <p:sldId id="268" r:id="rId7"/>
    <p:sldId id="259" r:id="rId8"/>
    <p:sldId id="260" r:id="rId9"/>
    <p:sldId id="265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5FC0273-5754-4F7A-A97C-7581A97A760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39F8E0-ECBF-4A47-8A2B-38A033D978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1.wav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1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51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audio" Target="../media/audio31.wav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64921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Части речи. Повторение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5796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Презентацию подготовила ученица        3 «Б» класса МБОУ СОШ № 2 г. Краснодара НАЗАРОВА ЕКАТЕРИНА</a:t>
            </a:r>
            <a:endParaRPr lang="ru-RU" b="1" dirty="0"/>
          </a:p>
        </p:txBody>
      </p:sp>
      <p:pic>
        <p:nvPicPr>
          <p:cNvPr id="1026" name="Picture 2" descr="C:\Users\Ольга\Pictures\Русский язык\getImageCAA89WP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563701" cy="4149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Pictures\Русский язык\getImageCAQEGSH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49080"/>
            <a:ext cx="2123729" cy="270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ьга\Pictures\Русский язык\getImageCAG8K3Z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2439972" cy="270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085769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  <p:sndAc>
          <p:stSnd>
            <p:snd r:embed="rId6" name="applause.wav"/>
          </p:stSnd>
        </p:sndAc>
      </p:transition>
    </mc:Choice>
    <mc:Fallback>
      <p:transition spd="slow">
        <p:dissolv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         Чистописание</a:t>
            </a:r>
            <a:b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ая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яя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ое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ее </a:t>
            </a: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ый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ий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ая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яя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3200" b="1" dirty="0" err="1" smtClean="0">
                <a:solidFill>
                  <a:schemeClr val="accent2"/>
                </a:solidFill>
                <a:latin typeface="Comic Sans MS" pitchFamily="66" charset="0"/>
              </a:rPr>
              <a:t>ое</a:t>
            </a:r>
            <a: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  <a:t> ее </a:t>
            </a:r>
            <a:br>
              <a:rPr lang="ru-RU" sz="3200" b="1" dirty="0" smtClean="0">
                <a:solidFill>
                  <a:schemeClr val="accent2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Словарь: 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с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о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бака, кв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ртира, м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лина, ш</a:t>
            </a:r>
            <a:r>
              <a:rPr lang="ru-RU" sz="3200" b="1" u="sng" dirty="0" smtClean="0">
                <a:solidFill>
                  <a:srgbClr val="0070C0"/>
                </a:solidFill>
                <a:latin typeface="Comic Sans MS" pitchFamily="66" charset="0"/>
              </a:rPr>
              <a:t>ё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л, капюш</a:t>
            </a:r>
            <a:r>
              <a:rPr lang="ru-RU" sz="3200" b="1" u="sng" dirty="0" smtClean="0">
                <a:solidFill>
                  <a:srgbClr val="0070C0"/>
                </a:solidFill>
                <a:latin typeface="Comic Sans MS" pitchFamily="66" charset="0"/>
              </a:rPr>
              <a:t>о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н, ш</a:t>
            </a:r>
            <a:r>
              <a:rPr lang="ru-RU" sz="3200" b="1" u="sng" dirty="0" smtClean="0">
                <a:solidFill>
                  <a:srgbClr val="0070C0"/>
                </a:solidFill>
                <a:latin typeface="Comic Sans MS" pitchFamily="66" charset="0"/>
              </a:rPr>
              <a:t>ё</a:t>
            </a: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пот.</a:t>
            </a:r>
            <a:b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  <a:r>
              <a:rPr lang="ru-RU" sz="3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</a:t>
            </a:r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Упражнение №1.</a:t>
            </a:r>
            <a:b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Запишите слова в 3 столбика.</a:t>
            </a:r>
            <a:b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Письмо, змея, замок, словарь, солнце, чернила, сердце, антиквариат</a:t>
            </a:r>
            <a:b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  <a:t>В каком столбике получилось больше всего слов?(Ответить устно).</a:t>
            </a:r>
            <a:br>
              <a:rPr lang="ru-RU" sz="3200" b="1" dirty="0" smtClean="0">
                <a:solidFill>
                  <a:schemeClr val="accent3"/>
                </a:solidFill>
                <a:latin typeface="Comic Sans MS" pitchFamily="66" charset="0"/>
              </a:rPr>
            </a:br>
            <a:endParaRPr lang="ru-RU" sz="3200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2811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  <p:sndAc>
          <p:stSnd>
            <p:snd r:embed="rId3" name="drumroll.wav"/>
          </p:stSnd>
        </p:sndAc>
      </p:transition>
    </mc:Choice>
    <mc:Fallback>
      <p:transition spd="slow">
        <p:fade/>
        <p:sndAc>
          <p:stSnd>
            <p:snd r:embed="rId2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00108"/>
            <a:ext cx="9144000" cy="428628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     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>Упражнение №2.</a:t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>Разберите слова по составу.</a:t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</a:br>
            <a:r>
              <a:rPr lang="ru-RU" b="1" cap="none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>Пешеход, объедки, победить,  быстрый, скалолаз, солнце, самокат, записка, пересказ, пальто, зажарить. </a:t>
            </a:r>
            <a:endParaRPr lang="ru-RU" b="1" cap="none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12700" stA="48000" endA="300" endPos="55000" dir="5400000" sy="-90000" algn="bl" rotWithShape="0"/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99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  <p:sndAc>
          <p:stSnd>
            <p:snd r:embed="rId3" name="type.wav"/>
          </p:stSnd>
        </p:sndAc>
      </p:transition>
    </mc:Choice>
    <mc:Fallback>
      <p:transition spd="slow">
        <p:blinds dir="vert"/>
        <p:sndAc>
          <p:stSnd>
            <p:snd r:embed="rId2" name="typ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  <a:t>         Упражнение №3.                            Сначала спишите глаголы, затем имя прилагательное, а потом имя существительное.</a:t>
            </a:r>
            <a:b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Лягушка, бегать, утренний, учебник, солнечный, спать, уют, горит, синий, разговор, сочный, пишут.</a:t>
            </a:r>
            <a:b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Comic Sans MS" pitchFamily="66" charset="0"/>
              </a:rPr>
              <a:t>Докажите, где глаголы,          где имена прилагательные,      где имена существительные.</a:t>
            </a: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   </a:t>
            </a:r>
            <a:endParaRPr lang="ru-RU" sz="3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60246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  <p:sndAc>
          <p:stSnd>
            <p:snd r:embed="rId3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4896544" cy="1969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Разгадайте ребусы и напишите отгадки.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4099" name="Picture 3" descr="C:\Users\Ольга\Pictures\ребусы\p8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200" y="415781"/>
            <a:ext cx="3740255" cy="19336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ьга\Pictures\ребусы\rebus_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195101"/>
            <a:ext cx="5184576" cy="2099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Ольга\Pictures\ребусы\ббббббб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76689"/>
            <a:ext cx="2874616" cy="22038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2993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      Упражнение №3.                      Сделайте только схемы к этим предложениям.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Ёлка украшена и большими шарами, и засахаренными орехами, и яблоками, и большой звездой.</a:t>
            </a:r>
            <a:b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Петя поедет в аквапарк, в зоопарк, в лес и на море.    </a:t>
            </a:r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28089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  <p:sndAc>
          <p:stSnd>
            <p:snd r:embed="rId3" name="coin.wav"/>
          </p:stSnd>
        </p:sndAc>
      </p:transition>
    </mc:Choice>
    <mc:Fallback>
      <p:transition spd="slow">
        <p:fade/>
        <p:sndAc>
          <p:stSnd>
            <p:snd r:embed="rId2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7"/>
            <a:ext cx="9144000" cy="6192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Comic Sans MS" pitchFamily="66" charset="0"/>
              </a:rPr>
              <a:t>     </a:t>
            </a:r>
            <a:r>
              <a:rPr lang="ru-RU" b="1" cap="none" dirty="0" smtClean="0">
                <a:solidFill>
                  <a:schemeClr val="accent6"/>
                </a:solidFill>
                <a:effectLst/>
                <a:latin typeface="Comic Sans MS" pitchFamily="66" charset="0"/>
              </a:rPr>
              <a:t>Упражнение №4.</a:t>
            </a:r>
            <a:br>
              <a:rPr lang="ru-RU" b="1" cap="none" dirty="0" smtClean="0">
                <a:solidFill>
                  <a:schemeClr val="accent6"/>
                </a:solidFill>
                <a:effectLst/>
                <a:latin typeface="Comic Sans MS" pitchFamily="66" charset="0"/>
              </a:rPr>
            </a:br>
            <a:r>
              <a:rPr lang="ru-RU" b="1" cap="none" dirty="0" smtClean="0">
                <a:solidFill>
                  <a:schemeClr val="accent6"/>
                </a:solidFill>
                <a:effectLst/>
                <a:latin typeface="Comic Sans MS" pitchFamily="66" charset="0"/>
              </a:rPr>
              <a:t>Спишите текст и отметьте орфограммы.  </a:t>
            </a:r>
            <a:r>
              <a:rPr lang="ru-RU" sz="3200" b="1" cap="none" dirty="0" smtClean="0">
                <a:solidFill>
                  <a:srgbClr val="0070C0"/>
                </a:solidFill>
                <a:effectLst/>
                <a:latin typeface="Comic Sans MS" pitchFamily="66" charset="0"/>
              </a:rPr>
              <a:t/>
            </a:r>
            <a:br>
              <a:rPr lang="ru-RU" sz="3200" b="1" cap="none" dirty="0" smtClean="0">
                <a:solidFill>
                  <a:srgbClr val="0070C0"/>
                </a:solidFill>
                <a:effectLst/>
                <a:latin typeface="Comic Sans MS" pitchFamily="66" charset="0"/>
              </a:rPr>
            </a:br>
            <a:r>
              <a:rPr lang="ru-RU" sz="3200" b="1" cap="none" dirty="0" smtClean="0">
                <a:solidFill>
                  <a:srgbClr val="0070C0"/>
                </a:solidFill>
                <a:effectLst/>
                <a:latin typeface="Comic Sans MS" pitchFamily="66" charset="0"/>
              </a:rPr>
              <a:t>Развернулись на берёзах нежные, молодые листочки. В зелёной траве распустились золотые цветы одуванчика. Выползают из-под земли майские жуки. Очистит жук от земли лапки, расправит крылышки и полетит. Много таких жуков в мае летает, от того их майскими и прозвали.  </a:t>
            </a:r>
            <a:endParaRPr lang="ru-RU" sz="3200" b="1" dirty="0">
              <a:solidFill>
                <a:schemeClr val="accent6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2245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  <p:sndAc>
          <p:stSnd>
            <p:snd r:embed="rId3" name="cashreg.wav"/>
          </p:stSnd>
        </p:sndAc>
      </p:transition>
    </mc:Choice>
    <mc:Fallback>
      <p:transition spd="slow">
        <p:checker/>
        <p:sndAc>
          <p:stSnd>
            <p:snd r:embed="rId2" name="cashreg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2664296" cy="259228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/>
                </a:solidFill>
                <a:latin typeface="Comic Sans MS" pitchFamily="66" charset="0"/>
              </a:rPr>
              <a:t>Разгадайте ребусы и напишите отгадки.</a:t>
            </a:r>
          </a:p>
        </p:txBody>
      </p:sp>
      <p:pic>
        <p:nvPicPr>
          <p:cNvPr id="3074" name="Picture 2" descr="C:\Users\Ольга\Pictures\ребусы\iCA27VID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9730"/>
            <a:ext cx="3100687" cy="17777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ьга\Pictures\ребусы\iCA94OA4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519" y="309730"/>
            <a:ext cx="2587945" cy="15384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ьга\Pictures\ребусы\iCAGBTGC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41"/>
            <a:ext cx="2822373" cy="1674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Ольга\Pictures\ребусы\iCAH1AKT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205" y="1823513"/>
            <a:ext cx="2874615" cy="18397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Ольга\Pictures\ребусы\iCAJ12GRH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2376264" cy="2148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Ольга\Pictures\ребусы\iCANWVSKY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817" y="3591216"/>
            <a:ext cx="3774715" cy="15098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Ольга\Pictures\ребусы\iCAOQPAM8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287" y="3663267"/>
            <a:ext cx="2264912" cy="2083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Ольга\Pictures\ребусы\iCAXOXGCY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248025"/>
            <a:ext cx="1428750" cy="361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Ольга\Pictures\ребусы\iCAXOXGCY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171" y="5754779"/>
            <a:ext cx="3305649" cy="837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Ольга\Pictures\ребусы\iжжжж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364" y="5082144"/>
            <a:ext cx="2267307" cy="13452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Ольга\Pictures\ребусы\iрррррппп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6" y="4814050"/>
            <a:ext cx="2394119" cy="1643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915716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  <p:sndAc>
          <p:stSnd>
            <p:snd r:embed="rId13" name="chimes.wav"/>
          </p:stSnd>
        </p:sndAc>
      </p:transition>
    </mc:Choice>
    <mc:Fallback>
      <p:transition spd="slow">
        <p:dissolv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08920"/>
            <a:ext cx="4176464" cy="136815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Comic Sans MS" pitchFamily="66" charset="0"/>
              </a:rPr>
              <a:t>К</a:t>
            </a:r>
            <a:r>
              <a:rPr lang="ru-RU" sz="9600" b="1" dirty="0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sz="9600" b="1" dirty="0" smtClean="0">
                <a:solidFill>
                  <a:srgbClr val="FFFF00"/>
                </a:solidFill>
                <a:latin typeface="Comic Sans MS" pitchFamily="66" charset="0"/>
              </a:rPr>
              <a:t>н</a:t>
            </a:r>
            <a:r>
              <a:rPr lang="ru-RU" sz="9600" b="1" dirty="0" smtClean="0">
                <a:latin typeface="Comic Sans MS" pitchFamily="66" charset="0"/>
              </a:rPr>
              <a:t>е</a:t>
            </a:r>
            <a:r>
              <a:rPr lang="ru-RU" sz="9600" b="1" dirty="0" smtClean="0">
                <a:solidFill>
                  <a:srgbClr val="00B0F0"/>
                </a:solidFill>
                <a:latin typeface="Comic Sans MS" pitchFamily="66" charset="0"/>
              </a:rPr>
              <a:t>ц</a:t>
            </a:r>
            <a:r>
              <a:rPr lang="ru-RU" sz="9600" b="1" dirty="0" smtClean="0">
                <a:solidFill>
                  <a:srgbClr val="7030A0"/>
                </a:solidFill>
                <a:latin typeface="Comic Sans MS" pitchFamily="66" charset="0"/>
              </a:rPr>
              <a:t>!</a:t>
            </a:r>
            <a:endParaRPr lang="ru-RU" sz="96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68270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14:flythrough/>
        <p:sndAc>
          <p:stSnd>
            <p:snd r:embed="rId3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стин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77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Остин</vt:lpstr>
      <vt:lpstr>Трек</vt:lpstr>
      <vt:lpstr>Части речи. Повторение</vt:lpstr>
      <vt:lpstr>          Чистописание ая яя ое ее ый ий ая яя ое ее  Словарь: собака, квартира, малина, шёл, капюшон, шёпот.         Упражнение №1. Запишите слова в 3 столбика. Письмо, змея, замок, словарь, солнце, чернила, сердце, антиквариат В каком столбике получилось больше всего слов?(Ответить устно). </vt:lpstr>
      <vt:lpstr>     Упражнение №2. Разберите слова по составу.  Пешеход, объедки, победить,  быстрый, скалолаз, солнце, самокат, записка, пересказ, пальто, зажарить. </vt:lpstr>
      <vt:lpstr>         Упражнение №3.                            Сначала спишите глаголы, затем имя прилагательное, а потом имя существительное. Лягушка, бегать, утренний, учебник, солнечный, спать, уют, горит, синий, разговор, сочный, пишут. Докажите, где глаголы,          где имена прилагательные,      где имена существительные.   </vt:lpstr>
      <vt:lpstr>Разгадайте ребусы и напишите отгадки.</vt:lpstr>
      <vt:lpstr>         Упражнение №3.                      Сделайте только схемы к этим предложениям. Ёлка украшена и большими шарами, и засахаренными орехами, и яблоками, и большой звездой. Петя поедет в аквапарк, в зоопарк, в лес и на море.    </vt:lpstr>
      <vt:lpstr>     Упражнение №4. Спишите текст и отметьте орфограммы.   Развернулись на берёзах нежные, молодые листочки. В зелёной траве распустились золотые цветы одуванчика. Выползают из-под земли майские жуки. Очистит жук от земли лапки, расправит крылышки и полетит. Много таких жуков в мае летает, от того их майскими и прозвали.  </vt:lpstr>
      <vt:lpstr>Разгадайте ребусы и напишите отгадки.</vt:lpstr>
      <vt:lpstr>Конец!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богат русский язык.</dc:title>
  <dc:creator>Ольга</dc:creator>
  <cp:lastModifiedBy>1</cp:lastModifiedBy>
  <cp:revision>15</cp:revision>
  <dcterms:created xsi:type="dcterms:W3CDTF">2013-01-13T11:11:01Z</dcterms:created>
  <dcterms:modified xsi:type="dcterms:W3CDTF">2013-01-14T12:41:56Z</dcterms:modified>
</cp:coreProperties>
</file>