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633F2-9FD5-4669-947A-086A1C94C6D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4F14B-3CA0-40C8-989D-3C50ECCBDF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7570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4F14B-3CA0-40C8-989D-3C50ECCBDF8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48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D1A0133-B9F7-4DA4-8E7E-CE4C387AFC1C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5326B1-7DC1-4457-9905-6B1DB346760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День матери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214818"/>
            <a:ext cx="5114778" cy="1785950"/>
          </a:xfr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Презентацию подготовила ученица     3 «Б» класса МБОУ СОШ № 2 г. Краснодара НАЗАРОВА Екатерина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778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если ты другого мнения то такая подойдёт!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100" y="1725594"/>
            <a:ext cx="5715040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85045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такая мама я сейчас узнаю!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9255" y="2176908"/>
            <a:ext cx="5911637" cy="375242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9" name="Стрелка вправо 8"/>
          <p:cNvSpPr/>
          <p:nvPr/>
        </p:nvSpPr>
        <p:spPr>
          <a:xfrm rot="7919531">
            <a:off x="5366092" y="1383313"/>
            <a:ext cx="1512168" cy="1080120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039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можно просто насмешить!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85" r="9985"/>
          <a:stretch>
            <a:fillRect/>
          </a:stretch>
        </p:blipFill>
        <p:spPr>
          <a:xfrm>
            <a:off x="611560" y="980728"/>
            <a:ext cx="4206240" cy="4206240"/>
          </a:xfrm>
        </p:spPr>
      </p:pic>
    </p:spTree>
    <p:extLst>
      <p:ext uri="{BB962C8B-B14F-4D97-AF65-F5344CB8AC3E}">
        <p14:creationId xmlns:p14="http://schemas.microsoft.com/office/powerpoint/2010/main" xmlns="" val="3164805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если ты родился музыкантом то тебе не сложно просто сыграть?!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А если нет то не волнуйся! Выбери любой на твой вид лёгкий музыкальный инструмент то сыграй на нём для своей родной мамочки!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679" b="166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355234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ты чем мамочку поздравишь?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388" b="14388"/>
          <a:stretch>
            <a:fillRect/>
          </a:stretch>
        </p:blipFill>
        <p:spPr>
          <a:xfrm>
            <a:off x="663682" y="1050892"/>
            <a:ext cx="4196350" cy="4196350"/>
          </a:xfrm>
        </p:spPr>
      </p:pic>
    </p:spTree>
    <p:extLst>
      <p:ext uri="{BB962C8B-B14F-4D97-AF65-F5344CB8AC3E}">
        <p14:creationId xmlns:p14="http://schemas.microsoft.com/office/powerpoint/2010/main" xmlns="" val="2747203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548680"/>
            <a:ext cx="3359366" cy="2651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Можно сделать конвертик с открыткой и вложить открытку в конверт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Конверт </a:t>
            </a:r>
            <a:r>
              <a:rPr lang="ru-RU" dirty="0"/>
              <a:t>подбери по размеру </a:t>
            </a:r>
            <a:r>
              <a:rPr lang="ru-RU" dirty="0" smtClean="0"/>
              <a:t>открытки.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8" r="18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64717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Напоминаю! День матери 25 ноября! Не забудь!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265" b="102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430778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И ТЫ ЛЮБИМ СВОЮ МАМУЛЕЧКУ!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863" y="1609725"/>
            <a:ext cx="3291674" cy="4846638"/>
          </a:xfrm>
        </p:spPr>
      </p:pic>
    </p:spTree>
    <p:extLst>
      <p:ext uri="{BB962C8B-B14F-4D97-AF65-F5344CB8AC3E}">
        <p14:creationId xmlns:p14="http://schemas.microsoft.com/office/powerpoint/2010/main" xmlns="" val="2335645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Даже медвежонок любит свою мамулю!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9750" y="1696244"/>
            <a:ext cx="4533900" cy="4673600"/>
          </a:xfrm>
        </p:spPr>
      </p:pic>
    </p:spTree>
    <p:extLst>
      <p:ext uri="{BB962C8B-B14F-4D97-AF65-F5344CB8AC3E}">
        <p14:creationId xmlns:p14="http://schemas.microsoft.com/office/powerpoint/2010/main" xmlns="" val="154562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Поздравим мамочек  вместе!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Хочешь так поздравь?!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 хочешь так?!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008187"/>
            <a:ext cx="3521075" cy="35210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8624" y="1711325"/>
            <a:ext cx="3420427" cy="4114800"/>
          </a:xfrm>
        </p:spPr>
      </p:pic>
    </p:spTree>
    <p:extLst>
      <p:ext uri="{BB962C8B-B14F-4D97-AF65-F5344CB8AC3E}">
        <p14:creationId xmlns:p14="http://schemas.microsoft.com/office/powerpoint/2010/main" xmlns="" val="20995048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Цветы для мамочек!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548280"/>
            <a:ext cx="3521075" cy="262980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8300" y="2542778"/>
            <a:ext cx="3521075" cy="2640806"/>
          </a:xfrm>
        </p:spPr>
      </p:pic>
    </p:spTree>
    <p:extLst>
      <p:ext uri="{BB962C8B-B14F-4D97-AF65-F5344CB8AC3E}">
        <p14:creationId xmlns:p14="http://schemas.microsoft.com/office/powerpoint/2010/main" xmlns="" val="6747725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ты чем мамулю поздравишь?!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Подарком?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Или розой?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974" y="1711325"/>
            <a:ext cx="3393527" cy="41148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5692" y="1711325"/>
            <a:ext cx="3026291" cy="4114800"/>
          </a:xfrm>
        </p:spPr>
      </p:pic>
    </p:spTree>
    <p:extLst>
      <p:ext uri="{BB962C8B-B14F-4D97-AF65-F5344CB8AC3E}">
        <p14:creationId xmlns:p14="http://schemas.microsoft.com/office/powerpoint/2010/main" xmlns="" val="164121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если ты ничего не можешь </a:t>
            </a:r>
            <a:r>
              <a:rPr lang="ru-RU" dirty="0" smtClean="0"/>
              <a:t>придумать, то </a:t>
            </a:r>
            <a:r>
              <a:rPr lang="ru-RU" dirty="0" smtClean="0"/>
              <a:t>можешь сказать добрые слова!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30743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2000" b="1" dirty="0" smtClean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sz="2000" b="1" dirty="0" smtClean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Например: </a:t>
            </a:r>
          </a:p>
          <a:p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мамочка, </a:t>
            </a:r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 тебя люблю </a:t>
            </a:r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; поздравляю, мамочка; успехов </a:t>
            </a:r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 всём, </a:t>
            </a:r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мама;    </a:t>
            </a:r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 самая лучшая  мама на </a:t>
            </a:r>
            <a:r>
              <a:rPr lang="ru-RU" sz="2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свете!!!!</a:t>
            </a:r>
            <a:endParaRPr lang="ru-RU" sz="2000" b="1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34" b="29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107561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Цветов должно быть много!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930" y="1600200"/>
            <a:ext cx="337561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8300" y="2542778"/>
            <a:ext cx="3521075" cy="2640806"/>
          </a:xfrm>
        </p:spPr>
      </p:pic>
    </p:spTree>
    <p:extLst>
      <p:ext uri="{BB962C8B-B14F-4D97-AF65-F5344CB8AC3E}">
        <p14:creationId xmlns:p14="http://schemas.microsoft.com/office/powerpoint/2010/main" xmlns="" val="18607644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Можно и побольше…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542778"/>
            <a:ext cx="3521075" cy="26408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8300" y="2542778"/>
            <a:ext cx="3521075" cy="2640806"/>
          </a:xfrm>
        </p:spPr>
      </p:pic>
    </p:spTree>
    <p:extLst>
      <p:ext uri="{BB962C8B-B14F-4D97-AF65-F5344CB8AC3E}">
        <p14:creationId xmlns:p14="http://schemas.microsoft.com/office/powerpoint/2010/main" xmlns="" val="361830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конечно мамочек надо угощать вкусненьким!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  <p:extLst>
      <p:ext uri="{BB962C8B-B14F-4D97-AF65-F5344CB8AC3E}">
        <p14:creationId xmlns:p14="http://schemas.microsoft.com/office/powerpoint/2010/main" xmlns="" val="4238168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вы думали что картины мы не будем дарить?!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8818" y="1609725"/>
            <a:ext cx="4755763" cy="4846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48524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Может устроим мамочкам прогулку по паркам?!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852" y="1939907"/>
            <a:ext cx="5500726" cy="4125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7412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Можно такую…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84" y="1645423"/>
            <a:ext cx="3643338" cy="4857784"/>
          </a:xfrm>
        </p:spPr>
      </p:pic>
    </p:spTree>
    <p:extLst>
      <p:ext uri="{BB962C8B-B14F-4D97-AF65-F5344CB8AC3E}">
        <p14:creationId xmlns:p14="http://schemas.microsoft.com/office/powerpoint/2010/main" xmlns="" val="1619592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хочешь такую?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3108" y="1454921"/>
            <a:ext cx="3714776" cy="4953035"/>
          </a:xfrm>
        </p:spPr>
      </p:pic>
    </p:spTree>
    <p:extLst>
      <p:ext uri="{BB962C8B-B14F-4D97-AF65-F5344CB8AC3E}">
        <p14:creationId xmlns:p14="http://schemas.microsoft.com/office/powerpoint/2010/main" xmlns="" val="37713509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230</Words>
  <Application>Microsoft Office PowerPoint</Application>
  <PresentationFormat>Экран (4:3)</PresentationFormat>
  <Paragraphs>33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День матери.</vt:lpstr>
      <vt:lpstr>Цветы для мамочек!</vt:lpstr>
      <vt:lpstr>Цветов должно быть много!</vt:lpstr>
      <vt:lpstr>Можно и побольше…</vt:lpstr>
      <vt:lpstr>И конечно мамочек надо угощать вкусненьким!</vt:lpstr>
      <vt:lpstr>А вы думали что картины мы не будем дарить?!</vt:lpstr>
      <vt:lpstr>Может устроим мамочкам прогулку по паркам?!</vt:lpstr>
      <vt:lpstr>Можно такую…</vt:lpstr>
      <vt:lpstr>А хочешь такую?</vt:lpstr>
      <vt:lpstr>А если ты другого мнения то такая подойдёт!</vt:lpstr>
      <vt:lpstr>Кто такая мама я сейчас узнаю!</vt:lpstr>
      <vt:lpstr>А можно просто насмешить!</vt:lpstr>
      <vt:lpstr>А если ты родился музыкантом то тебе не сложно просто сыграть?!</vt:lpstr>
      <vt:lpstr>А ты чем мамочку поздравишь?</vt:lpstr>
      <vt:lpstr>Можно сделать конвертик с открыткой и вложить открытку в конверт</vt:lpstr>
      <vt:lpstr>Напоминаю! День матери 25 ноября! Не забудь! </vt:lpstr>
      <vt:lpstr>Я И ТЫ ЛЮБИМ СВОЮ МАМУЛЕЧКУ!</vt:lpstr>
      <vt:lpstr>Даже медвежонок любит свою мамулю!</vt:lpstr>
      <vt:lpstr>Поздравим мамочек  вместе!</vt:lpstr>
      <vt:lpstr>А ты чем мамулю поздравишь?!</vt:lpstr>
      <vt:lpstr>А если ты ничего не можешь придумать, то можешь сказать добрые слова!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матери.</dc:title>
  <dc:creator>Ольга</dc:creator>
  <cp:lastModifiedBy>1</cp:lastModifiedBy>
  <cp:revision>9</cp:revision>
  <dcterms:created xsi:type="dcterms:W3CDTF">2012-11-22T17:20:37Z</dcterms:created>
  <dcterms:modified xsi:type="dcterms:W3CDTF">2013-01-14T12:26:32Z</dcterms:modified>
</cp:coreProperties>
</file>