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85F44E-FD6A-44F0-853D-17D371F5DB89}" type="datetimeFigureOut">
              <a:rPr lang="ru-RU" smtClean="0"/>
              <a:t>08.07.2011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5621FE-7055-4530-AF34-98A118E46C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macworld.com/appguide/images/android/409/0346243201097137/4090346243201097137_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macworld.com/appguide/images/android/409/0346243201097137/4090346243201097137_1.jpg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g1.liveinternet.ru/images/foto/b/3/23/3129023/f_17475593.jpg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s51.radikal.ru/i131/0810/58/3e1d15d13594.jpg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attachments-blog.tut.by/49857/files/2010/10/1272138249_5079b79a3923.jpg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art.rodolad.ru/portfolio/bogy/svarog_t.jpg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aztube.kz/Images.ashx?avatarId=NSultanov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hyperlink" Target="http://artgive.ru/d/184434/d/0_1013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.readme.ru/news/200/2b/89/9067880491f594731332db7106b1.jpg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hyperlink" Target="http://fr.rian.ru/images/18658/67/18658672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dreamworlds.ru/uploads/posts/2009-07/thumbs/1247387824_apollo2.jpg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ontent.foto.mail.ru/mail/svk156/1334/i-1335.jpg?22463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hyperlink" Target="http://www.aaum.ru/works/atlas/1/annex/AtlasHus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02.olx.ru/ui/8/91/22/1280216178_107028922_1----45-38-Si-45-1280216178.jpg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018.radikal.ru/0907/56/edf0c9277168.jpg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049.radikal.ru/1005/99/b72fbe4b2efd.jpg" TargetMode="External"/><Relationship Id="rId13" Type="http://schemas.openxmlformats.org/officeDocument/2006/relationships/image" Target="../media/image17.gif"/><Relationship Id="rId3" Type="http://schemas.openxmlformats.org/officeDocument/2006/relationships/image" Target="../media/image12.png"/><Relationship Id="rId7" Type="http://schemas.openxmlformats.org/officeDocument/2006/relationships/image" Target="../media/image14.jpeg"/><Relationship Id="rId12" Type="http://schemas.openxmlformats.org/officeDocument/2006/relationships/hyperlink" Target="http://www.servimg.com/u/f80/14/30/58/59/c_gree10.gif" TargetMode="External"/><Relationship Id="rId2" Type="http://schemas.openxmlformats.org/officeDocument/2006/relationships/hyperlink" Target="http://upload.wikimedia.org/wikipedia/commons/3/3a/Rus-1015-1113.p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lassicbus.ru/upload/news/goa/1.jpg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0" Type="http://schemas.openxmlformats.org/officeDocument/2006/relationships/hyperlink" Target="http://www.infokart.ru/wp-content/uploads/2010/10/egipet-na-karte-374x540.jpg" TargetMode="External"/><Relationship Id="rId4" Type="http://schemas.openxmlformats.org/officeDocument/2006/relationships/hyperlink" Target="http://www.wozrozhdenie.ru/files/image/2623.jpg" TargetMode="External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080.radikal.ru/0908/51/ef46d5c7a4b6.jpg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076325" y="214291"/>
            <a:ext cx="7424765" cy="27146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Мифы разных времен</a:t>
            </a:r>
          </a:p>
          <a:p>
            <a:pPr algn="ctr" rtl="0"/>
            <a:endParaRPr lang="ru-RU" sz="3600" kern="10" spc="0" dirty="0" smtClean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и разных народов мира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6" name="i-main-pic" descr="Картинка 2 из 92000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857496"/>
            <a:ext cx="2533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2 из 92000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0"/>
            <a:ext cx="3643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" y="1928802"/>
            <a:ext cx="3000364" cy="30003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Греки именуют </a:t>
            </a:r>
          </a:p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царя богов-</a:t>
            </a:r>
          </a:p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Зевс</a:t>
            </a:r>
            <a:endParaRPr lang="ru-RU" sz="3600" kern="10" spc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6000760" y="1785926"/>
            <a:ext cx="3143240" cy="27860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Римляне </a:t>
            </a:r>
          </a:p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зовут его-</a:t>
            </a:r>
          </a:p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Юпитнр</a:t>
            </a:r>
            <a:endParaRPr lang="ru-RU" sz="3600" kern="10" spc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4 из 5759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00108"/>
            <a:ext cx="4071966" cy="573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642910" y="0"/>
            <a:ext cx="6572296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Ра- верховный бог Египта,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бог солнца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43" name="WordArt 3"/>
          <p:cNvSpPr>
            <a:spLocks noChangeArrowheads="1" noChangeShapeType="1" noTextEdit="1"/>
          </p:cNvSpPr>
          <p:nvPr/>
        </p:nvSpPr>
        <p:spPr bwMode="auto">
          <a:xfrm>
            <a:off x="4429123" y="1500174"/>
            <a:ext cx="4714877" cy="44291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Он не должен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останавливать свой бег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 небу,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иначе мир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погрузится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во тьму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Вишну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070379" cy="528877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Один из трех богов в Индии.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Стоит у колыбели мира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8" name="i-main-pic" descr="Картинка 4 из 3171">
            <a:hlinkClick r:id="rId2" tgtFrame="&quot;_blank&quot;"/>
          </p:cNvPr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00108"/>
            <a:ext cx="421484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3 из 16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857232"/>
            <a:ext cx="45005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4362450" y="500042"/>
            <a:ext cx="4781550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 Австралии Радужный </a:t>
            </a:r>
          </a:p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змей- создал</a:t>
            </a:r>
          </a:p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природу</a:t>
            </a:r>
            <a:endParaRPr lang="ru-RU" sz="3600" kern="10" spc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1 из 1486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785794"/>
            <a:ext cx="4214842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890910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charset="0"/>
              </a:rPr>
              <a:t>Сварог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был у славян богом Неба,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отцом всего.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2 из 943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8 из 327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071678"/>
            <a:ext cx="3990983" cy="459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786182" y="571480"/>
            <a:ext cx="50482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Эскулап - Бог врачевания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9 из 9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714752"/>
            <a:ext cx="3286116" cy="276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 из 9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071678"/>
            <a:ext cx="5362577" cy="387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428596" y="214290"/>
            <a:ext cx="785818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Квадриги с бронзовым </a:t>
            </a:r>
          </a:p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Аполлоном над Большим</a:t>
            </a:r>
          </a:p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театром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53 из 96000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357298"/>
            <a:ext cx="471490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214414" y="642918"/>
            <a:ext cx="5934075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Аполлон - покровитель искусства</a:t>
            </a:r>
            <a:endParaRPr lang="ru-RU" sz="3600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8 из 757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7 из 824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2643182"/>
            <a:ext cx="6215074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3143240" y="0"/>
            <a:ext cx="5786478" cy="26289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2786050" y="142852"/>
            <a:ext cx="5934075" cy="2333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72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Могучие   атланты,</a:t>
            </a:r>
          </a:p>
          <a:p>
            <a:pPr algn="ctr" rtl="0"/>
            <a:r>
              <a:rPr lang="ru-RU" sz="3600" kern="10" spc="72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поддерживающие портик</a:t>
            </a:r>
          </a:p>
          <a:p>
            <a:pPr algn="ctr" rtl="0"/>
            <a:r>
              <a:rPr lang="ru-RU" sz="3600" kern="10" spc="72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Государственного</a:t>
            </a:r>
          </a:p>
          <a:p>
            <a:pPr algn="ctr" rtl="0"/>
            <a:r>
              <a:rPr lang="ru-RU" sz="3600" kern="10" spc="72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Эримитажа</a:t>
            </a:r>
            <a:endParaRPr lang="ru-RU" sz="3600" kern="10" spc="72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85 из 107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0"/>
            <a:ext cx="51435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142844" y="-214338"/>
            <a:ext cx="5476875" cy="3505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Атланты- титаны,</a:t>
            </a:r>
          </a:p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держащие на своих плечах</a:t>
            </a:r>
          </a:p>
          <a:p>
            <a:pPr algn="ctr" rtl="0"/>
            <a:r>
              <a:rPr lang="ru-RU" sz="3600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Impact"/>
              </a:rPr>
              <a:t>небесный свод</a:t>
            </a:r>
            <a:endParaRPr lang="ru-RU" sz="3600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Impact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9 из 87000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00150"/>
            <a:ext cx="378621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WordArt 2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85720" y="0"/>
            <a:ext cx="5934075" cy="19526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Фортуна- римская богиня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счастья и удачи</a:t>
            </a:r>
            <a:endParaRPr lang="ru-RU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-main-pic" descr="Картинка 3 из 8709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1051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7 из 64537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3" y="3238500"/>
            <a:ext cx="3571901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6 из 87000">
            <a:hlinkClick r:id="rId6" tgtFrame="&quot;_blank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81650" y="3048000"/>
            <a:ext cx="3562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1 из 1541">
            <a:hlinkClick r:id="rId8" tgtFrame="&quot;_blank&quot;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29256" y="0"/>
            <a:ext cx="3714744" cy="31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4 из 66139">
            <a:hlinkClick r:id="rId10" tgtFrame="&quot;_blank&quot;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3000372"/>
            <a:ext cx="2781269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36 из 59379">
            <a:hlinkClick r:id="rId12" tgtFrame="&quot;_blank&quot;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500298" y="0"/>
            <a:ext cx="323849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-main-pic" descr="Картинка 4 из 59351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214422"/>
            <a:ext cx="4071965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1285852" y="0"/>
            <a:ext cx="5500726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Один- бог победы,</a:t>
            </a:r>
          </a:p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верховный бог викингов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.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114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Вишну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2011-07-08T07:53:32Z</dcterms:created>
  <dcterms:modified xsi:type="dcterms:W3CDTF">2011-07-08T08:40:50Z</dcterms:modified>
</cp:coreProperties>
</file>