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B6B6"/>
    <a:srgbClr val="D5D5D5"/>
    <a:srgbClr val="333333"/>
    <a:srgbClr val="996633"/>
    <a:srgbClr val="008A00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7" name="Group 7"/>
          <p:cNvGrpSpPr>
            <a:grpSpLocks/>
          </p:cNvGrpSpPr>
          <p:nvPr userDrawn="1"/>
        </p:nvGrpSpPr>
        <p:grpSpPr bwMode="auto">
          <a:xfrm>
            <a:off x="-76200" y="228600"/>
            <a:ext cx="2743200" cy="1981200"/>
            <a:chOff x="180" y="384"/>
            <a:chExt cx="1654" cy="1520"/>
          </a:xfrm>
        </p:grpSpPr>
        <p:sp>
          <p:nvSpPr>
            <p:cNvPr id="5128" name="Freeform 8"/>
            <p:cNvSpPr>
              <a:spLocks/>
            </p:cNvSpPr>
            <p:nvPr/>
          </p:nvSpPr>
          <p:spPr bwMode="auto">
            <a:xfrm>
              <a:off x="432" y="432"/>
              <a:ext cx="1392" cy="86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88" y="384"/>
                </a:cxn>
                <a:cxn ang="0">
                  <a:pos x="768" y="720"/>
                </a:cxn>
                <a:cxn ang="0">
                  <a:pos x="1008" y="864"/>
                </a:cxn>
                <a:cxn ang="0">
                  <a:pos x="1392" y="816"/>
                </a:cxn>
              </a:cxnLst>
              <a:rect l="0" t="0" r="r" b="b"/>
              <a:pathLst>
                <a:path w="1392" h="864">
                  <a:moveTo>
                    <a:pt x="0" y="0"/>
                  </a:moveTo>
                  <a:lnTo>
                    <a:pt x="288" y="384"/>
                  </a:lnTo>
                  <a:lnTo>
                    <a:pt x="768" y="720"/>
                  </a:lnTo>
                  <a:lnTo>
                    <a:pt x="1008" y="864"/>
                  </a:lnTo>
                  <a:lnTo>
                    <a:pt x="1392" y="81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29" name="Freeform 9"/>
            <p:cNvSpPr>
              <a:spLocks/>
            </p:cNvSpPr>
            <p:nvPr/>
          </p:nvSpPr>
          <p:spPr bwMode="auto">
            <a:xfrm>
              <a:off x="423" y="406"/>
              <a:ext cx="517" cy="1498"/>
            </a:xfrm>
            <a:custGeom>
              <a:avLst/>
              <a:gdLst/>
              <a:ahLst/>
              <a:cxnLst>
                <a:cxn ang="0">
                  <a:pos x="482" y="0"/>
                </a:cxn>
                <a:cxn ang="0">
                  <a:pos x="429" y="358"/>
                </a:cxn>
                <a:cxn ang="0">
                  <a:pos x="488" y="546"/>
                </a:cxn>
                <a:cxn ang="0">
                  <a:pos x="517" y="893"/>
                </a:cxn>
                <a:cxn ang="0">
                  <a:pos x="488" y="1069"/>
                </a:cxn>
                <a:cxn ang="0">
                  <a:pos x="194" y="1369"/>
                </a:cxn>
                <a:cxn ang="0">
                  <a:pos x="0" y="1498"/>
                </a:cxn>
              </a:cxnLst>
              <a:rect l="0" t="0" r="r" b="b"/>
              <a:pathLst>
                <a:path w="517" h="1498">
                  <a:moveTo>
                    <a:pt x="482" y="0"/>
                  </a:moveTo>
                  <a:lnTo>
                    <a:pt x="429" y="358"/>
                  </a:lnTo>
                  <a:lnTo>
                    <a:pt x="488" y="546"/>
                  </a:lnTo>
                  <a:lnTo>
                    <a:pt x="517" y="893"/>
                  </a:lnTo>
                  <a:lnTo>
                    <a:pt x="488" y="1069"/>
                  </a:lnTo>
                  <a:lnTo>
                    <a:pt x="194" y="1369"/>
                  </a:lnTo>
                  <a:lnTo>
                    <a:pt x="0" y="1498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30" name="Freeform 10"/>
            <p:cNvSpPr>
              <a:spLocks/>
            </p:cNvSpPr>
            <p:nvPr/>
          </p:nvSpPr>
          <p:spPr bwMode="auto">
            <a:xfrm>
              <a:off x="180" y="432"/>
              <a:ext cx="1184" cy="872"/>
            </a:xfrm>
            <a:custGeom>
              <a:avLst/>
              <a:gdLst/>
              <a:ahLst/>
              <a:cxnLst>
                <a:cxn ang="0">
                  <a:pos x="1184" y="0"/>
                </a:cxn>
                <a:cxn ang="0">
                  <a:pos x="1034" y="159"/>
                </a:cxn>
                <a:cxn ang="0">
                  <a:pos x="932" y="328"/>
                </a:cxn>
                <a:cxn ang="0">
                  <a:pos x="731" y="532"/>
                </a:cxn>
                <a:cxn ang="0">
                  <a:pos x="567" y="723"/>
                </a:cxn>
                <a:cxn ang="0">
                  <a:pos x="402" y="858"/>
                </a:cxn>
                <a:cxn ang="0">
                  <a:pos x="0" y="872"/>
                </a:cxn>
              </a:cxnLst>
              <a:rect l="0" t="0" r="r" b="b"/>
              <a:pathLst>
                <a:path w="1184" h="872">
                  <a:moveTo>
                    <a:pt x="1184" y="0"/>
                  </a:moveTo>
                  <a:lnTo>
                    <a:pt x="1034" y="159"/>
                  </a:lnTo>
                  <a:lnTo>
                    <a:pt x="932" y="328"/>
                  </a:lnTo>
                  <a:lnTo>
                    <a:pt x="731" y="532"/>
                  </a:lnTo>
                  <a:lnTo>
                    <a:pt x="567" y="723"/>
                  </a:lnTo>
                  <a:lnTo>
                    <a:pt x="402" y="858"/>
                  </a:lnTo>
                  <a:lnTo>
                    <a:pt x="0" y="872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31" name="Freeform 11"/>
            <p:cNvSpPr>
              <a:spLocks/>
            </p:cNvSpPr>
            <p:nvPr/>
          </p:nvSpPr>
          <p:spPr bwMode="auto">
            <a:xfrm>
              <a:off x="282" y="746"/>
              <a:ext cx="1552" cy="236"/>
            </a:xfrm>
            <a:custGeom>
              <a:avLst/>
              <a:gdLst/>
              <a:ahLst/>
              <a:cxnLst>
                <a:cxn ang="0">
                  <a:pos x="1552" y="0"/>
                </a:cxn>
                <a:cxn ang="0">
                  <a:pos x="1193" y="189"/>
                </a:cxn>
                <a:cxn ang="0">
                  <a:pos x="858" y="218"/>
                </a:cxn>
                <a:cxn ang="0">
                  <a:pos x="629" y="206"/>
                </a:cxn>
                <a:cxn ang="0">
                  <a:pos x="306" y="236"/>
                </a:cxn>
                <a:cxn ang="0">
                  <a:pos x="124" y="218"/>
                </a:cxn>
                <a:cxn ang="0">
                  <a:pos x="0" y="206"/>
                </a:cxn>
              </a:cxnLst>
              <a:rect l="0" t="0" r="r" b="b"/>
              <a:pathLst>
                <a:path w="1552" h="236">
                  <a:moveTo>
                    <a:pt x="1552" y="0"/>
                  </a:moveTo>
                  <a:lnTo>
                    <a:pt x="1193" y="189"/>
                  </a:lnTo>
                  <a:lnTo>
                    <a:pt x="858" y="218"/>
                  </a:lnTo>
                  <a:lnTo>
                    <a:pt x="629" y="206"/>
                  </a:lnTo>
                  <a:lnTo>
                    <a:pt x="306" y="236"/>
                  </a:lnTo>
                  <a:lnTo>
                    <a:pt x="124" y="218"/>
                  </a:lnTo>
                  <a:lnTo>
                    <a:pt x="0" y="20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32" name="Freeform 12"/>
            <p:cNvSpPr>
              <a:spLocks/>
            </p:cNvSpPr>
            <p:nvPr/>
          </p:nvSpPr>
          <p:spPr bwMode="auto">
            <a:xfrm>
              <a:off x="384" y="432"/>
              <a:ext cx="1296" cy="1056"/>
            </a:xfrm>
            <a:custGeom>
              <a:avLst/>
              <a:gdLst/>
              <a:ahLst/>
              <a:cxnLst>
                <a:cxn ang="0">
                  <a:pos x="1200" y="864"/>
                </a:cxn>
                <a:cxn ang="0">
                  <a:pos x="1248" y="768"/>
                </a:cxn>
                <a:cxn ang="0">
                  <a:pos x="1248" y="720"/>
                </a:cxn>
                <a:cxn ang="0">
                  <a:pos x="1296" y="432"/>
                </a:cxn>
                <a:cxn ang="0">
                  <a:pos x="864" y="144"/>
                </a:cxn>
                <a:cxn ang="0">
                  <a:pos x="480" y="0"/>
                </a:cxn>
                <a:cxn ang="0">
                  <a:pos x="144" y="96"/>
                </a:cxn>
                <a:cxn ang="0">
                  <a:pos x="96" y="384"/>
                </a:cxn>
                <a:cxn ang="0">
                  <a:pos x="0" y="528"/>
                </a:cxn>
                <a:cxn ang="0">
                  <a:pos x="48" y="720"/>
                </a:cxn>
                <a:cxn ang="0">
                  <a:pos x="144" y="864"/>
                </a:cxn>
                <a:cxn ang="0">
                  <a:pos x="288" y="1056"/>
                </a:cxn>
                <a:cxn ang="0">
                  <a:pos x="528" y="1056"/>
                </a:cxn>
                <a:cxn ang="0">
                  <a:pos x="768" y="1008"/>
                </a:cxn>
                <a:cxn ang="0">
                  <a:pos x="960" y="864"/>
                </a:cxn>
                <a:cxn ang="0">
                  <a:pos x="1104" y="672"/>
                </a:cxn>
                <a:cxn ang="0">
                  <a:pos x="1104" y="528"/>
                </a:cxn>
                <a:cxn ang="0">
                  <a:pos x="1008" y="384"/>
                </a:cxn>
                <a:cxn ang="0">
                  <a:pos x="816" y="144"/>
                </a:cxn>
              </a:cxnLst>
              <a:rect l="0" t="0" r="r" b="b"/>
              <a:pathLst>
                <a:path w="1296" h="1056">
                  <a:moveTo>
                    <a:pt x="1200" y="864"/>
                  </a:moveTo>
                  <a:lnTo>
                    <a:pt x="1248" y="768"/>
                  </a:lnTo>
                  <a:lnTo>
                    <a:pt x="1248" y="720"/>
                  </a:lnTo>
                  <a:lnTo>
                    <a:pt x="1296" y="432"/>
                  </a:lnTo>
                  <a:lnTo>
                    <a:pt x="864" y="144"/>
                  </a:lnTo>
                  <a:lnTo>
                    <a:pt x="480" y="0"/>
                  </a:lnTo>
                  <a:lnTo>
                    <a:pt x="144" y="96"/>
                  </a:lnTo>
                  <a:lnTo>
                    <a:pt x="96" y="384"/>
                  </a:lnTo>
                  <a:lnTo>
                    <a:pt x="0" y="528"/>
                  </a:lnTo>
                  <a:lnTo>
                    <a:pt x="48" y="720"/>
                  </a:lnTo>
                  <a:lnTo>
                    <a:pt x="144" y="864"/>
                  </a:lnTo>
                  <a:lnTo>
                    <a:pt x="288" y="1056"/>
                  </a:lnTo>
                  <a:lnTo>
                    <a:pt x="528" y="1056"/>
                  </a:lnTo>
                  <a:lnTo>
                    <a:pt x="768" y="1008"/>
                  </a:lnTo>
                  <a:lnTo>
                    <a:pt x="960" y="864"/>
                  </a:lnTo>
                  <a:lnTo>
                    <a:pt x="1104" y="672"/>
                  </a:lnTo>
                  <a:lnTo>
                    <a:pt x="1104" y="528"/>
                  </a:lnTo>
                  <a:lnTo>
                    <a:pt x="1008" y="384"/>
                  </a:lnTo>
                  <a:lnTo>
                    <a:pt x="816" y="144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33" name="Freeform 13"/>
            <p:cNvSpPr>
              <a:spLocks/>
            </p:cNvSpPr>
            <p:nvPr/>
          </p:nvSpPr>
          <p:spPr bwMode="auto">
            <a:xfrm>
              <a:off x="576" y="576"/>
              <a:ext cx="720" cy="768"/>
            </a:xfrm>
            <a:custGeom>
              <a:avLst/>
              <a:gdLst/>
              <a:ahLst/>
              <a:cxnLst>
                <a:cxn ang="0">
                  <a:pos x="624" y="96"/>
                </a:cxn>
                <a:cxn ang="0">
                  <a:pos x="432" y="96"/>
                </a:cxn>
                <a:cxn ang="0">
                  <a:pos x="288" y="0"/>
                </a:cxn>
                <a:cxn ang="0">
                  <a:pos x="192" y="96"/>
                </a:cxn>
                <a:cxn ang="0">
                  <a:pos x="48" y="96"/>
                </a:cxn>
                <a:cxn ang="0">
                  <a:pos x="48" y="240"/>
                </a:cxn>
                <a:cxn ang="0">
                  <a:pos x="0" y="384"/>
                </a:cxn>
                <a:cxn ang="0">
                  <a:pos x="0" y="480"/>
                </a:cxn>
                <a:cxn ang="0">
                  <a:pos x="48" y="624"/>
                </a:cxn>
                <a:cxn ang="0">
                  <a:pos x="192" y="768"/>
                </a:cxn>
                <a:cxn ang="0">
                  <a:pos x="336" y="720"/>
                </a:cxn>
                <a:cxn ang="0">
                  <a:pos x="576" y="720"/>
                </a:cxn>
                <a:cxn ang="0">
                  <a:pos x="624" y="576"/>
                </a:cxn>
                <a:cxn ang="0">
                  <a:pos x="720" y="384"/>
                </a:cxn>
                <a:cxn ang="0">
                  <a:pos x="672" y="240"/>
                </a:cxn>
                <a:cxn ang="0">
                  <a:pos x="624" y="192"/>
                </a:cxn>
                <a:cxn ang="0">
                  <a:pos x="624" y="96"/>
                </a:cxn>
              </a:cxnLst>
              <a:rect l="0" t="0" r="r" b="b"/>
              <a:pathLst>
                <a:path w="720" h="768">
                  <a:moveTo>
                    <a:pt x="624" y="96"/>
                  </a:moveTo>
                  <a:lnTo>
                    <a:pt x="432" y="96"/>
                  </a:lnTo>
                  <a:lnTo>
                    <a:pt x="288" y="0"/>
                  </a:lnTo>
                  <a:lnTo>
                    <a:pt x="192" y="96"/>
                  </a:lnTo>
                  <a:lnTo>
                    <a:pt x="48" y="96"/>
                  </a:lnTo>
                  <a:lnTo>
                    <a:pt x="48" y="240"/>
                  </a:lnTo>
                  <a:lnTo>
                    <a:pt x="0" y="384"/>
                  </a:lnTo>
                  <a:lnTo>
                    <a:pt x="0" y="480"/>
                  </a:lnTo>
                  <a:lnTo>
                    <a:pt x="48" y="624"/>
                  </a:lnTo>
                  <a:lnTo>
                    <a:pt x="192" y="768"/>
                  </a:lnTo>
                  <a:lnTo>
                    <a:pt x="336" y="720"/>
                  </a:lnTo>
                  <a:lnTo>
                    <a:pt x="576" y="720"/>
                  </a:lnTo>
                  <a:lnTo>
                    <a:pt x="624" y="576"/>
                  </a:lnTo>
                  <a:lnTo>
                    <a:pt x="720" y="384"/>
                  </a:lnTo>
                  <a:lnTo>
                    <a:pt x="672" y="240"/>
                  </a:lnTo>
                  <a:lnTo>
                    <a:pt x="624" y="192"/>
                  </a:lnTo>
                  <a:lnTo>
                    <a:pt x="624" y="96"/>
                  </a:lnTo>
                  <a:close/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34" name="Freeform 14"/>
            <p:cNvSpPr>
              <a:spLocks/>
            </p:cNvSpPr>
            <p:nvPr/>
          </p:nvSpPr>
          <p:spPr bwMode="auto">
            <a:xfrm>
              <a:off x="672" y="720"/>
              <a:ext cx="480" cy="528"/>
            </a:xfrm>
            <a:custGeom>
              <a:avLst/>
              <a:gdLst/>
              <a:ahLst/>
              <a:cxnLst>
                <a:cxn ang="0">
                  <a:pos x="624" y="96"/>
                </a:cxn>
                <a:cxn ang="0">
                  <a:pos x="432" y="96"/>
                </a:cxn>
                <a:cxn ang="0">
                  <a:pos x="288" y="0"/>
                </a:cxn>
                <a:cxn ang="0">
                  <a:pos x="192" y="96"/>
                </a:cxn>
                <a:cxn ang="0">
                  <a:pos x="48" y="96"/>
                </a:cxn>
                <a:cxn ang="0">
                  <a:pos x="48" y="240"/>
                </a:cxn>
                <a:cxn ang="0">
                  <a:pos x="0" y="384"/>
                </a:cxn>
                <a:cxn ang="0">
                  <a:pos x="0" y="480"/>
                </a:cxn>
                <a:cxn ang="0">
                  <a:pos x="48" y="624"/>
                </a:cxn>
                <a:cxn ang="0">
                  <a:pos x="192" y="768"/>
                </a:cxn>
                <a:cxn ang="0">
                  <a:pos x="336" y="720"/>
                </a:cxn>
                <a:cxn ang="0">
                  <a:pos x="576" y="720"/>
                </a:cxn>
                <a:cxn ang="0">
                  <a:pos x="624" y="576"/>
                </a:cxn>
                <a:cxn ang="0">
                  <a:pos x="720" y="384"/>
                </a:cxn>
                <a:cxn ang="0">
                  <a:pos x="672" y="240"/>
                </a:cxn>
                <a:cxn ang="0">
                  <a:pos x="624" y="192"/>
                </a:cxn>
                <a:cxn ang="0">
                  <a:pos x="624" y="96"/>
                </a:cxn>
              </a:cxnLst>
              <a:rect l="0" t="0" r="r" b="b"/>
              <a:pathLst>
                <a:path w="720" h="768">
                  <a:moveTo>
                    <a:pt x="624" y="96"/>
                  </a:moveTo>
                  <a:lnTo>
                    <a:pt x="432" y="96"/>
                  </a:lnTo>
                  <a:lnTo>
                    <a:pt x="288" y="0"/>
                  </a:lnTo>
                  <a:lnTo>
                    <a:pt x="192" y="96"/>
                  </a:lnTo>
                  <a:lnTo>
                    <a:pt x="48" y="96"/>
                  </a:lnTo>
                  <a:lnTo>
                    <a:pt x="48" y="240"/>
                  </a:lnTo>
                  <a:lnTo>
                    <a:pt x="0" y="384"/>
                  </a:lnTo>
                  <a:lnTo>
                    <a:pt x="0" y="480"/>
                  </a:lnTo>
                  <a:lnTo>
                    <a:pt x="48" y="624"/>
                  </a:lnTo>
                  <a:lnTo>
                    <a:pt x="192" y="768"/>
                  </a:lnTo>
                  <a:lnTo>
                    <a:pt x="336" y="720"/>
                  </a:lnTo>
                  <a:lnTo>
                    <a:pt x="576" y="720"/>
                  </a:lnTo>
                  <a:lnTo>
                    <a:pt x="624" y="576"/>
                  </a:lnTo>
                  <a:lnTo>
                    <a:pt x="720" y="384"/>
                  </a:lnTo>
                  <a:lnTo>
                    <a:pt x="672" y="240"/>
                  </a:lnTo>
                  <a:lnTo>
                    <a:pt x="624" y="192"/>
                  </a:lnTo>
                  <a:lnTo>
                    <a:pt x="624" y="96"/>
                  </a:lnTo>
                  <a:close/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35" name="Freeform 15"/>
            <p:cNvSpPr>
              <a:spLocks/>
            </p:cNvSpPr>
            <p:nvPr/>
          </p:nvSpPr>
          <p:spPr bwMode="auto">
            <a:xfrm>
              <a:off x="768" y="816"/>
              <a:ext cx="288" cy="288"/>
            </a:xfrm>
            <a:custGeom>
              <a:avLst/>
              <a:gdLst/>
              <a:ahLst/>
              <a:cxnLst>
                <a:cxn ang="0">
                  <a:pos x="624" y="96"/>
                </a:cxn>
                <a:cxn ang="0">
                  <a:pos x="432" y="96"/>
                </a:cxn>
                <a:cxn ang="0">
                  <a:pos x="288" y="0"/>
                </a:cxn>
                <a:cxn ang="0">
                  <a:pos x="192" y="96"/>
                </a:cxn>
                <a:cxn ang="0">
                  <a:pos x="48" y="96"/>
                </a:cxn>
                <a:cxn ang="0">
                  <a:pos x="48" y="240"/>
                </a:cxn>
                <a:cxn ang="0">
                  <a:pos x="0" y="384"/>
                </a:cxn>
                <a:cxn ang="0">
                  <a:pos x="0" y="480"/>
                </a:cxn>
                <a:cxn ang="0">
                  <a:pos x="48" y="624"/>
                </a:cxn>
                <a:cxn ang="0">
                  <a:pos x="192" y="768"/>
                </a:cxn>
                <a:cxn ang="0">
                  <a:pos x="336" y="720"/>
                </a:cxn>
                <a:cxn ang="0">
                  <a:pos x="576" y="720"/>
                </a:cxn>
                <a:cxn ang="0">
                  <a:pos x="624" y="576"/>
                </a:cxn>
                <a:cxn ang="0">
                  <a:pos x="720" y="384"/>
                </a:cxn>
                <a:cxn ang="0">
                  <a:pos x="672" y="240"/>
                </a:cxn>
                <a:cxn ang="0">
                  <a:pos x="624" y="192"/>
                </a:cxn>
                <a:cxn ang="0">
                  <a:pos x="624" y="96"/>
                </a:cxn>
              </a:cxnLst>
              <a:rect l="0" t="0" r="r" b="b"/>
              <a:pathLst>
                <a:path w="720" h="768">
                  <a:moveTo>
                    <a:pt x="624" y="96"/>
                  </a:moveTo>
                  <a:lnTo>
                    <a:pt x="432" y="96"/>
                  </a:lnTo>
                  <a:lnTo>
                    <a:pt x="288" y="0"/>
                  </a:lnTo>
                  <a:lnTo>
                    <a:pt x="192" y="96"/>
                  </a:lnTo>
                  <a:lnTo>
                    <a:pt x="48" y="96"/>
                  </a:lnTo>
                  <a:lnTo>
                    <a:pt x="48" y="240"/>
                  </a:lnTo>
                  <a:lnTo>
                    <a:pt x="0" y="384"/>
                  </a:lnTo>
                  <a:lnTo>
                    <a:pt x="0" y="480"/>
                  </a:lnTo>
                  <a:lnTo>
                    <a:pt x="48" y="624"/>
                  </a:lnTo>
                  <a:lnTo>
                    <a:pt x="192" y="768"/>
                  </a:lnTo>
                  <a:lnTo>
                    <a:pt x="336" y="720"/>
                  </a:lnTo>
                  <a:lnTo>
                    <a:pt x="576" y="720"/>
                  </a:lnTo>
                  <a:lnTo>
                    <a:pt x="624" y="576"/>
                  </a:lnTo>
                  <a:lnTo>
                    <a:pt x="720" y="384"/>
                  </a:lnTo>
                  <a:lnTo>
                    <a:pt x="672" y="240"/>
                  </a:lnTo>
                  <a:lnTo>
                    <a:pt x="624" y="192"/>
                  </a:lnTo>
                  <a:lnTo>
                    <a:pt x="624" y="96"/>
                  </a:lnTo>
                  <a:close/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36" name="Freeform 16"/>
            <p:cNvSpPr>
              <a:spLocks/>
            </p:cNvSpPr>
            <p:nvPr/>
          </p:nvSpPr>
          <p:spPr bwMode="auto">
            <a:xfrm>
              <a:off x="364" y="1170"/>
              <a:ext cx="404" cy="4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318"/>
                </a:cxn>
                <a:cxn ang="0">
                  <a:pos x="212" y="414"/>
                </a:cxn>
                <a:cxn ang="0">
                  <a:pos x="404" y="462"/>
                </a:cxn>
              </a:cxnLst>
              <a:rect l="0" t="0" r="r" b="b"/>
              <a:pathLst>
                <a:path w="404" h="462">
                  <a:moveTo>
                    <a:pt x="0" y="0"/>
                  </a:moveTo>
                  <a:lnTo>
                    <a:pt x="116" y="318"/>
                  </a:lnTo>
                  <a:lnTo>
                    <a:pt x="212" y="414"/>
                  </a:lnTo>
                  <a:lnTo>
                    <a:pt x="404" y="462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37" name="Freeform 17"/>
            <p:cNvSpPr>
              <a:spLocks/>
            </p:cNvSpPr>
            <p:nvPr/>
          </p:nvSpPr>
          <p:spPr bwMode="auto">
            <a:xfrm>
              <a:off x="364" y="1140"/>
              <a:ext cx="212" cy="684"/>
            </a:xfrm>
            <a:custGeom>
              <a:avLst/>
              <a:gdLst/>
              <a:ahLst/>
              <a:cxnLst>
                <a:cxn ang="0">
                  <a:pos x="212" y="684"/>
                </a:cxn>
                <a:cxn ang="0">
                  <a:pos x="68" y="492"/>
                </a:cxn>
                <a:cxn ang="0">
                  <a:pos x="68" y="396"/>
                </a:cxn>
                <a:cxn ang="0">
                  <a:pos x="0" y="0"/>
                </a:cxn>
              </a:cxnLst>
              <a:rect l="0" t="0" r="r" b="b"/>
              <a:pathLst>
                <a:path w="212" h="684">
                  <a:moveTo>
                    <a:pt x="212" y="684"/>
                  </a:moveTo>
                  <a:lnTo>
                    <a:pt x="68" y="492"/>
                  </a:lnTo>
                  <a:lnTo>
                    <a:pt x="68" y="396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38" name="Freeform 18"/>
            <p:cNvSpPr>
              <a:spLocks/>
            </p:cNvSpPr>
            <p:nvPr/>
          </p:nvSpPr>
          <p:spPr bwMode="auto">
            <a:xfrm>
              <a:off x="1344" y="432"/>
              <a:ext cx="480" cy="8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2" y="192"/>
                </a:cxn>
                <a:cxn ang="0">
                  <a:pos x="480" y="336"/>
                </a:cxn>
                <a:cxn ang="0">
                  <a:pos x="336" y="528"/>
                </a:cxn>
                <a:cxn ang="0">
                  <a:pos x="336" y="816"/>
                </a:cxn>
              </a:cxnLst>
              <a:rect l="0" t="0" r="r" b="b"/>
              <a:pathLst>
                <a:path w="480" h="816">
                  <a:moveTo>
                    <a:pt x="0" y="0"/>
                  </a:moveTo>
                  <a:lnTo>
                    <a:pt x="192" y="192"/>
                  </a:lnTo>
                  <a:lnTo>
                    <a:pt x="480" y="336"/>
                  </a:lnTo>
                  <a:lnTo>
                    <a:pt x="336" y="528"/>
                  </a:lnTo>
                  <a:lnTo>
                    <a:pt x="336" y="81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39" name="Freeform 19"/>
            <p:cNvSpPr>
              <a:spLocks/>
            </p:cNvSpPr>
            <p:nvPr/>
          </p:nvSpPr>
          <p:spPr bwMode="auto">
            <a:xfrm>
              <a:off x="192" y="624"/>
              <a:ext cx="960" cy="8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88" y="192"/>
                </a:cxn>
                <a:cxn ang="0">
                  <a:pos x="480" y="288"/>
                </a:cxn>
                <a:cxn ang="0">
                  <a:pos x="720" y="336"/>
                </a:cxn>
                <a:cxn ang="0">
                  <a:pos x="816" y="528"/>
                </a:cxn>
                <a:cxn ang="0">
                  <a:pos x="960" y="816"/>
                </a:cxn>
              </a:cxnLst>
              <a:rect l="0" t="0" r="r" b="b"/>
              <a:pathLst>
                <a:path w="960" h="816">
                  <a:moveTo>
                    <a:pt x="0" y="0"/>
                  </a:moveTo>
                  <a:lnTo>
                    <a:pt x="288" y="192"/>
                  </a:lnTo>
                  <a:lnTo>
                    <a:pt x="480" y="288"/>
                  </a:lnTo>
                  <a:lnTo>
                    <a:pt x="720" y="336"/>
                  </a:lnTo>
                  <a:lnTo>
                    <a:pt x="816" y="528"/>
                  </a:lnTo>
                  <a:lnTo>
                    <a:pt x="960" y="81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40" name="Freeform 20"/>
            <p:cNvSpPr>
              <a:spLocks/>
            </p:cNvSpPr>
            <p:nvPr/>
          </p:nvSpPr>
          <p:spPr bwMode="auto">
            <a:xfrm>
              <a:off x="336" y="384"/>
              <a:ext cx="816" cy="768"/>
            </a:xfrm>
            <a:custGeom>
              <a:avLst/>
              <a:gdLst/>
              <a:ahLst/>
              <a:cxnLst>
                <a:cxn ang="0">
                  <a:pos x="816" y="0"/>
                </a:cxn>
                <a:cxn ang="0">
                  <a:pos x="624" y="480"/>
                </a:cxn>
                <a:cxn ang="0">
                  <a:pos x="576" y="576"/>
                </a:cxn>
                <a:cxn ang="0">
                  <a:pos x="288" y="768"/>
                </a:cxn>
                <a:cxn ang="0">
                  <a:pos x="0" y="768"/>
                </a:cxn>
              </a:cxnLst>
              <a:rect l="0" t="0" r="r" b="b"/>
              <a:pathLst>
                <a:path w="816" h="768">
                  <a:moveTo>
                    <a:pt x="816" y="0"/>
                  </a:moveTo>
                  <a:lnTo>
                    <a:pt x="624" y="480"/>
                  </a:lnTo>
                  <a:lnTo>
                    <a:pt x="576" y="576"/>
                  </a:lnTo>
                  <a:lnTo>
                    <a:pt x="288" y="768"/>
                  </a:lnTo>
                  <a:lnTo>
                    <a:pt x="0" y="768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5141" name="Freeform 21"/>
            <p:cNvSpPr>
              <a:spLocks/>
            </p:cNvSpPr>
            <p:nvPr/>
          </p:nvSpPr>
          <p:spPr bwMode="auto">
            <a:xfrm>
              <a:off x="912" y="960"/>
              <a:ext cx="864" cy="1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4" y="144"/>
                </a:cxn>
                <a:cxn ang="0">
                  <a:pos x="864" y="96"/>
                </a:cxn>
              </a:cxnLst>
              <a:rect l="0" t="0" r="r" b="b"/>
              <a:pathLst>
                <a:path w="864" h="144">
                  <a:moveTo>
                    <a:pt x="0" y="0"/>
                  </a:moveTo>
                  <a:lnTo>
                    <a:pt x="384" y="144"/>
                  </a:lnTo>
                  <a:lnTo>
                    <a:pt x="864" y="9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5142" name="Picture 22" descr="18009"/>
          <p:cNvPicPr>
            <a:picLocks noChangeAspect="1" noChangeArrowheads="1" noCrop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781800" y="4953000"/>
            <a:ext cx="2057400" cy="1676400"/>
          </a:xfrm>
          <a:prstGeom prst="rect">
            <a:avLst/>
          </a:prstGeom>
          <a:noFill/>
        </p:spPr>
      </p:pic>
      <p:grpSp>
        <p:nvGrpSpPr>
          <p:cNvPr id="5143" name="Group 23"/>
          <p:cNvGrpSpPr>
            <a:grpSpLocks/>
          </p:cNvGrpSpPr>
          <p:nvPr userDrawn="1"/>
        </p:nvGrpSpPr>
        <p:grpSpPr bwMode="auto">
          <a:xfrm>
            <a:off x="0" y="0"/>
            <a:ext cx="9144000" cy="1752600"/>
            <a:chOff x="0" y="1536"/>
            <a:chExt cx="5760" cy="563"/>
          </a:xfrm>
        </p:grpSpPr>
        <p:pic>
          <p:nvPicPr>
            <p:cNvPr id="5144" name="Picture 24" descr="4_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gray">
            <a:xfrm>
              <a:off x="0" y="1536"/>
              <a:ext cx="5760" cy="563"/>
            </a:xfrm>
            <a:prstGeom prst="rect">
              <a:avLst/>
            </a:prstGeom>
            <a:noFill/>
          </p:spPr>
        </p:pic>
        <p:pic>
          <p:nvPicPr>
            <p:cNvPr id="5145" name="Picture 25" descr="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gray">
            <a:xfrm>
              <a:off x="5094" y="1536"/>
              <a:ext cx="666" cy="389"/>
            </a:xfrm>
            <a:prstGeom prst="rect">
              <a:avLst/>
            </a:prstGeom>
            <a:noFill/>
          </p:spPr>
        </p:pic>
        <p:pic>
          <p:nvPicPr>
            <p:cNvPr id="5146" name="Picture 26" descr="12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gray">
            <a:xfrm rot="930090">
              <a:off x="48" y="1580"/>
              <a:ext cx="543" cy="241"/>
            </a:xfrm>
            <a:prstGeom prst="rect">
              <a:avLst/>
            </a:prstGeom>
            <a:noFill/>
          </p:spPr>
        </p:pic>
      </p:grpSp>
      <p:pic>
        <p:nvPicPr>
          <p:cNvPr id="5147" name="Picture 27" descr="6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gray">
          <a:xfrm>
            <a:off x="0" y="0"/>
            <a:ext cx="1076325" cy="617538"/>
          </a:xfrm>
          <a:prstGeom prst="rect">
            <a:avLst/>
          </a:prstGeom>
          <a:noFill/>
        </p:spPr>
      </p:pic>
      <p:pic>
        <p:nvPicPr>
          <p:cNvPr id="5148" name="Picture 28" descr="Ky3uk"/>
          <p:cNvPicPr>
            <a:picLocks noChangeAspect="1" noChangeArrowheads="1" noCrop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19200" y="381000"/>
            <a:ext cx="1019175" cy="1019175"/>
          </a:xfrm>
          <a:prstGeom prst="rect">
            <a:avLst/>
          </a:prstGeom>
          <a:noFill/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685800" y="2133600"/>
            <a:ext cx="7772400" cy="14700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371600" y="4191000"/>
            <a:ext cx="6400800" cy="1752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04FD85F-1FAC-4318-BA53-35CEB88A1B36}" type="slidenum">
              <a:rPr lang="ru-RU"/>
              <a:pPr/>
              <a:t>‹#›</a:t>
            </a:fld>
            <a:endParaRPr lang="ru-RU"/>
          </a:p>
        </p:txBody>
      </p:sp>
      <p:pic>
        <p:nvPicPr>
          <p:cNvPr id="5149" name="Picture 29" descr="season_2"/>
          <p:cNvPicPr>
            <a:picLocks noChangeAspect="1" noChangeArrowheads="1"/>
          </p:cNvPicPr>
          <p:nvPr userDrawn="1"/>
        </p:nvPicPr>
        <p:blipFill>
          <a:blip r:embed="rId8" cstate="print"/>
          <a:srcRect l="53087" t="15094" r="12962" b="45284"/>
          <a:stretch>
            <a:fillRect/>
          </a:stretch>
        </p:blipFill>
        <p:spPr bwMode="gray">
          <a:xfrm>
            <a:off x="381000" y="1295400"/>
            <a:ext cx="228600" cy="1524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9639DF-9514-4B9F-ADD8-8763695D06F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1991-ED36-4A59-B279-54D7BFC4C77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A87543-2B1E-4C1C-A53C-A94D5369FA2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2CD134-176D-4D7B-A65F-AA676F21DE9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0B8865-FC1B-44BE-9C59-E8AB989550D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727BF7-CB3B-48DD-AC82-1B9DBBAE551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C916DA-B910-4276-A33C-CB20D88BCEE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35185-71A6-40C7-8683-B915C7D5157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961053-CF37-48CF-8130-FEB6C4AA659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E533B8-A52D-4F48-B4AB-A5417C80DEA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8A00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F42E87F-0A14-4B07-9BBF-D4B4CE2F211D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1031" name="Group 7"/>
          <p:cNvGrpSpPr>
            <a:grpSpLocks/>
          </p:cNvGrpSpPr>
          <p:nvPr userDrawn="1"/>
        </p:nvGrpSpPr>
        <p:grpSpPr bwMode="auto">
          <a:xfrm>
            <a:off x="152400" y="152400"/>
            <a:ext cx="1905000" cy="1219200"/>
            <a:chOff x="180" y="384"/>
            <a:chExt cx="1654" cy="1520"/>
          </a:xfrm>
        </p:grpSpPr>
        <p:sp>
          <p:nvSpPr>
            <p:cNvPr id="1032" name="Freeform 8"/>
            <p:cNvSpPr>
              <a:spLocks/>
            </p:cNvSpPr>
            <p:nvPr/>
          </p:nvSpPr>
          <p:spPr bwMode="auto">
            <a:xfrm>
              <a:off x="432" y="432"/>
              <a:ext cx="1392" cy="86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88" y="384"/>
                </a:cxn>
                <a:cxn ang="0">
                  <a:pos x="768" y="720"/>
                </a:cxn>
                <a:cxn ang="0">
                  <a:pos x="1008" y="864"/>
                </a:cxn>
                <a:cxn ang="0">
                  <a:pos x="1392" y="816"/>
                </a:cxn>
              </a:cxnLst>
              <a:rect l="0" t="0" r="r" b="b"/>
              <a:pathLst>
                <a:path w="1392" h="864">
                  <a:moveTo>
                    <a:pt x="0" y="0"/>
                  </a:moveTo>
                  <a:lnTo>
                    <a:pt x="288" y="384"/>
                  </a:lnTo>
                  <a:lnTo>
                    <a:pt x="768" y="720"/>
                  </a:lnTo>
                  <a:lnTo>
                    <a:pt x="1008" y="864"/>
                  </a:lnTo>
                  <a:lnTo>
                    <a:pt x="1392" y="81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auto">
            <a:xfrm>
              <a:off x="423" y="406"/>
              <a:ext cx="517" cy="1498"/>
            </a:xfrm>
            <a:custGeom>
              <a:avLst/>
              <a:gdLst/>
              <a:ahLst/>
              <a:cxnLst>
                <a:cxn ang="0">
                  <a:pos x="482" y="0"/>
                </a:cxn>
                <a:cxn ang="0">
                  <a:pos x="429" y="358"/>
                </a:cxn>
                <a:cxn ang="0">
                  <a:pos x="488" y="546"/>
                </a:cxn>
                <a:cxn ang="0">
                  <a:pos x="517" y="893"/>
                </a:cxn>
                <a:cxn ang="0">
                  <a:pos x="488" y="1069"/>
                </a:cxn>
                <a:cxn ang="0">
                  <a:pos x="194" y="1369"/>
                </a:cxn>
                <a:cxn ang="0">
                  <a:pos x="0" y="1498"/>
                </a:cxn>
              </a:cxnLst>
              <a:rect l="0" t="0" r="r" b="b"/>
              <a:pathLst>
                <a:path w="517" h="1498">
                  <a:moveTo>
                    <a:pt x="482" y="0"/>
                  </a:moveTo>
                  <a:lnTo>
                    <a:pt x="429" y="358"/>
                  </a:lnTo>
                  <a:lnTo>
                    <a:pt x="488" y="546"/>
                  </a:lnTo>
                  <a:lnTo>
                    <a:pt x="517" y="893"/>
                  </a:lnTo>
                  <a:lnTo>
                    <a:pt x="488" y="1069"/>
                  </a:lnTo>
                  <a:lnTo>
                    <a:pt x="194" y="1369"/>
                  </a:lnTo>
                  <a:lnTo>
                    <a:pt x="0" y="1498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auto">
            <a:xfrm>
              <a:off x="180" y="432"/>
              <a:ext cx="1184" cy="872"/>
            </a:xfrm>
            <a:custGeom>
              <a:avLst/>
              <a:gdLst/>
              <a:ahLst/>
              <a:cxnLst>
                <a:cxn ang="0">
                  <a:pos x="1184" y="0"/>
                </a:cxn>
                <a:cxn ang="0">
                  <a:pos x="1034" y="159"/>
                </a:cxn>
                <a:cxn ang="0">
                  <a:pos x="932" y="328"/>
                </a:cxn>
                <a:cxn ang="0">
                  <a:pos x="731" y="532"/>
                </a:cxn>
                <a:cxn ang="0">
                  <a:pos x="567" y="723"/>
                </a:cxn>
                <a:cxn ang="0">
                  <a:pos x="402" y="858"/>
                </a:cxn>
                <a:cxn ang="0">
                  <a:pos x="0" y="872"/>
                </a:cxn>
              </a:cxnLst>
              <a:rect l="0" t="0" r="r" b="b"/>
              <a:pathLst>
                <a:path w="1184" h="872">
                  <a:moveTo>
                    <a:pt x="1184" y="0"/>
                  </a:moveTo>
                  <a:lnTo>
                    <a:pt x="1034" y="159"/>
                  </a:lnTo>
                  <a:lnTo>
                    <a:pt x="932" y="328"/>
                  </a:lnTo>
                  <a:lnTo>
                    <a:pt x="731" y="532"/>
                  </a:lnTo>
                  <a:lnTo>
                    <a:pt x="567" y="723"/>
                  </a:lnTo>
                  <a:lnTo>
                    <a:pt x="402" y="858"/>
                  </a:lnTo>
                  <a:lnTo>
                    <a:pt x="0" y="872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35" name="Freeform 11"/>
            <p:cNvSpPr>
              <a:spLocks/>
            </p:cNvSpPr>
            <p:nvPr/>
          </p:nvSpPr>
          <p:spPr bwMode="auto">
            <a:xfrm>
              <a:off x="282" y="746"/>
              <a:ext cx="1552" cy="236"/>
            </a:xfrm>
            <a:custGeom>
              <a:avLst/>
              <a:gdLst/>
              <a:ahLst/>
              <a:cxnLst>
                <a:cxn ang="0">
                  <a:pos x="1552" y="0"/>
                </a:cxn>
                <a:cxn ang="0">
                  <a:pos x="1193" y="189"/>
                </a:cxn>
                <a:cxn ang="0">
                  <a:pos x="858" y="218"/>
                </a:cxn>
                <a:cxn ang="0">
                  <a:pos x="629" y="206"/>
                </a:cxn>
                <a:cxn ang="0">
                  <a:pos x="306" y="236"/>
                </a:cxn>
                <a:cxn ang="0">
                  <a:pos x="124" y="218"/>
                </a:cxn>
                <a:cxn ang="0">
                  <a:pos x="0" y="206"/>
                </a:cxn>
              </a:cxnLst>
              <a:rect l="0" t="0" r="r" b="b"/>
              <a:pathLst>
                <a:path w="1552" h="236">
                  <a:moveTo>
                    <a:pt x="1552" y="0"/>
                  </a:moveTo>
                  <a:lnTo>
                    <a:pt x="1193" y="189"/>
                  </a:lnTo>
                  <a:lnTo>
                    <a:pt x="858" y="218"/>
                  </a:lnTo>
                  <a:lnTo>
                    <a:pt x="629" y="206"/>
                  </a:lnTo>
                  <a:lnTo>
                    <a:pt x="306" y="236"/>
                  </a:lnTo>
                  <a:lnTo>
                    <a:pt x="124" y="218"/>
                  </a:lnTo>
                  <a:lnTo>
                    <a:pt x="0" y="20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36" name="Freeform 12"/>
            <p:cNvSpPr>
              <a:spLocks/>
            </p:cNvSpPr>
            <p:nvPr/>
          </p:nvSpPr>
          <p:spPr bwMode="auto">
            <a:xfrm>
              <a:off x="384" y="432"/>
              <a:ext cx="1296" cy="1056"/>
            </a:xfrm>
            <a:custGeom>
              <a:avLst/>
              <a:gdLst/>
              <a:ahLst/>
              <a:cxnLst>
                <a:cxn ang="0">
                  <a:pos x="1200" y="864"/>
                </a:cxn>
                <a:cxn ang="0">
                  <a:pos x="1248" y="768"/>
                </a:cxn>
                <a:cxn ang="0">
                  <a:pos x="1248" y="720"/>
                </a:cxn>
                <a:cxn ang="0">
                  <a:pos x="1296" y="432"/>
                </a:cxn>
                <a:cxn ang="0">
                  <a:pos x="864" y="144"/>
                </a:cxn>
                <a:cxn ang="0">
                  <a:pos x="480" y="0"/>
                </a:cxn>
                <a:cxn ang="0">
                  <a:pos x="144" y="96"/>
                </a:cxn>
                <a:cxn ang="0">
                  <a:pos x="96" y="384"/>
                </a:cxn>
                <a:cxn ang="0">
                  <a:pos x="0" y="528"/>
                </a:cxn>
                <a:cxn ang="0">
                  <a:pos x="48" y="720"/>
                </a:cxn>
                <a:cxn ang="0">
                  <a:pos x="144" y="864"/>
                </a:cxn>
                <a:cxn ang="0">
                  <a:pos x="288" y="1056"/>
                </a:cxn>
                <a:cxn ang="0">
                  <a:pos x="528" y="1056"/>
                </a:cxn>
                <a:cxn ang="0">
                  <a:pos x="768" y="1008"/>
                </a:cxn>
                <a:cxn ang="0">
                  <a:pos x="960" y="864"/>
                </a:cxn>
                <a:cxn ang="0">
                  <a:pos x="1104" y="672"/>
                </a:cxn>
                <a:cxn ang="0">
                  <a:pos x="1104" y="528"/>
                </a:cxn>
                <a:cxn ang="0">
                  <a:pos x="1008" y="384"/>
                </a:cxn>
                <a:cxn ang="0">
                  <a:pos x="816" y="144"/>
                </a:cxn>
              </a:cxnLst>
              <a:rect l="0" t="0" r="r" b="b"/>
              <a:pathLst>
                <a:path w="1296" h="1056">
                  <a:moveTo>
                    <a:pt x="1200" y="864"/>
                  </a:moveTo>
                  <a:lnTo>
                    <a:pt x="1248" y="768"/>
                  </a:lnTo>
                  <a:lnTo>
                    <a:pt x="1248" y="720"/>
                  </a:lnTo>
                  <a:lnTo>
                    <a:pt x="1296" y="432"/>
                  </a:lnTo>
                  <a:lnTo>
                    <a:pt x="864" y="144"/>
                  </a:lnTo>
                  <a:lnTo>
                    <a:pt x="480" y="0"/>
                  </a:lnTo>
                  <a:lnTo>
                    <a:pt x="144" y="96"/>
                  </a:lnTo>
                  <a:lnTo>
                    <a:pt x="96" y="384"/>
                  </a:lnTo>
                  <a:lnTo>
                    <a:pt x="0" y="528"/>
                  </a:lnTo>
                  <a:lnTo>
                    <a:pt x="48" y="720"/>
                  </a:lnTo>
                  <a:lnTo>
                    <a:pt x="144" y="864"/>
                  </a:lnTo>
                  <a:lnTo>
                    <a:pt x="288" y="1056"/>
                  </a:lnTo>
                  <a:lnTo>
                    <a:pt x="528" y="1056"/>
                  </a:lnTo>
                  <a:lnTo>
                    <a:pt x="768" y="1008"/>
                  </a:lnTo>
                  <a:lnTo>
                    <a:pt x="960" y="864"/>
                  </a:lnTo>
                  <a:lnTo>
                    <a:pt x="1104" y="672"/>
                  </a:lnTo>
                  <a:lnTo>
                    <a:pt x="1104" y="528"/>
                  </a:lnTo>
                  <a:lnTo>
                    <a:pt x="1008" y="384"/>
                  </a:lnTo>
                  <a:lnTo>
                    <a:pt x="816" y="144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auto">
            <a:xfrm>
              <a:off x="576" y="576"/>
              <a:ext cx="720" cy="768"/>
            </a:xfrm>
            <a:custGeom>
              <a:avLst/>
              <a:gdLst/>
              <a:ahLst/>
              <a:cxnLst>
                <a:cxn ang="0">
                  <a:pos x="624" y="96"/>
                </a:cxn>
                <a:cxn ang="0">
                  <a:pos x="432" y="96"/>
                </a:cxn>
                <a:cxn ang="0">
                  <a:pos x="288" y="0"/>
                </a:cxn>
                <a:cxn ang="0">
                  <a:pos x="192" y="96"/>
                </a:cxn>
                <a:cxn ang="0">
                  <a:pos x="48" y="96"/>
                </a:cxn>
                <a:cxn ang="0">
                  <a:pos x="48" y="240"/>
                </a:cxn>
                <a:cxn ang="0">
                  <a:pos x="0" y="384"/>
                </a:cxn>
                <a:cxn ang="0">
                  <a:pos x="0" y="480"/>
                </a:cxn>
                <a:cxn ang="0">
                  <a:pos x="48" y="624"/>
                </a:cxn>
                <a:cxn ang="0">
                  <a:pos x="192" y="768"/>
                </a:cxn>
                <a:cxn ang="0">
                  <a:pos x="336" y="720"/>
                </a:cxn>
                <a:cxn ang="0">
                  <a:pos x="576" y="720"/>
                </a:cxn>
                <a:cxn ang="0">
                  <a:pos x="624" y="576"/>
                </a:cxn>
                <a:cxn ang="0">
                  <a:pos x="720" y="384"/>
                </a:cxn>
                <a:cxn ang="0">
                  <a:pos x="672" y="240"/>
                </a:cxn>
                <a:cxn ang="0">
                  <a:pos x="624" y="192"/>
                </a:cxn>
                <a:cxn ang="0">
                  <a:pos x="624" y="96"/>
                </a:cxn>
              </a:cxnLst>
              <a:rect l="0" t="0" r="r" b="b"/>
              <a:pathLst>
                <a:path w="720" h="768">
                  <a:moveTo>
                    <a:pt x="624" y="96"/>
                  </a:moveTo>
                  <a:lnTo>
                    <a:pt x="432" y="96"/>
                  </a:lnTo>
                  <a:lnTo>
                    <a:pt x="288" y="0"/>
                  </a:lnTo>
                  <a:lnTo>
                    <a:pt x="192" y="96"/>
                  </a:lnTo>
                  <a:lnTo>
                    <a:pt x="48" y="96"/>
                  </a:lnTo>
                  <a:lnTo>
                    <a:pt x="48" y="240"/>
                  </a:lnTo>
                  <a:lnTo>
                    <a:pt x="0" y="384"/>
                  </a:lnTo>
                  <a:lnTo>
                    <a:pt x="0" y="480"/>
                  </a:lnTo>
                  <a:lnTo>
                    <a:pt x="48" y="624"/>
                  </a:lnTo>
                  <a:lnTo>
                    <a:pt x="192" y="768"/>
                  </a:lnTo>
                  <a:lnTo>
                    <a:pt x="336" y="720"/>
                  </a:lnTo>
                  <a:lnTo>
                    <a:pt x="576" y="720"/>
                  </a:lnTo>
                  <a:lnTo>
                    <a:pt x="624" y="576"/>
                  </a:lnTo>
                  <a:lnTo>
                    <a:pt x="720" y="384"/>
                  </a:lnTo>
                  <a:lnTo>
                    <a:pt x="672" y="240"/>
                  </a:lnTo>
                  <a:lnTo>
                    <a:pt x="624" y="192"/>
                  </a:lnTo>
                  <a:lnTo>
                    <a:pt x="624" y="96"/>
                  </a:lnTo>
                  <a:close/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auto">
            <a:xfrm>
              <a:off x="672" y="720"/>
              <a:ext cx="480" cy="528"/>
            </a:xfrm>
            <a:custGeom>
              <a:avLst/>
              <a:gdLst/>
              <a:ahLst/>
              <a:cxnLst>
                <a:cxn ang="0">
                  <a:pos x="624" y="96"/>
                </a:cxn>
                <a:cxn ang="0">
                  <a:pos x="432" y="96"/>
                </a:cxn>
                <a:cxn ang="0">
                  <a:pos x="288" y="0"/>
                </a:cxn>
                <a:cxn ang="0">
                  <a:pos x="192" y="96"/>
                </a:cxn>
                <a:cxn ang="0">
                  <a:pos x="48" y="96"/>
                </a:cxn>
                <a:cxn ang="0">
                  <a:pos x="48" y="240"/>
                </a:cxn>
                <a:cxn ang="0">
                  <a:pos x="0" y="384"/>
                </a:cxn>
                <a:cxn ang="0">
                  <a:pos x="0" y="480"/>
                </a:cxn>
                <a:cxn ang="0">
                  <a:pos x="48" y="624"/>
                </a:cxn>
                <a:cxn ang="0">
                  <a:pos x="192" y="768"/>
                </a:cxn>
                <a:cxn ang="0">
                  <a:pos x="336" y="720"/>
                </a:cxn>
                <a:cxn ang="0">
                  <a:pos x="576" y="720"/>
                </a:cxn>
                <a:cxn ang="0">
                  <a:pos x="624" y="576"/>
                </a:cxn>
                <a:cxn ang="0">
                  <a:pos x="720" y="384"/>
                </a:cxn>
                <a:cxn ang="0">
                  <a:pos x="672" y="240"/>
                </a:cxn>
                <a:cxn ang="0">
                  <a:pos x="624" y="192"/>
                </a:cxn>
                <a:cxn ang="0">
                  <a:pos x="624" y="96"/>
                </a:cxn>
              </a:cxnLst>
              <a:rect l="0" t="0" r="r" b="b"/>
              <a:pathLst>
                <a:path w="720" h="768">
                  <a:moveTo>
                    <a:pt x="624" y="96"/>
                  </a:moveTo>
                  <a:lnTo>
                    <a:pt x="432" y="96"/>
                  </a:lnTo>
                  <a:lnTo>
                    <a:pt x="288" y="0"/>
                  </a:lnTo>
                  <a:lnTo>
                    <a:pt x="192" y="96"/>
                  </a:lnTo>
                  <a:lnTo>
                    <a:pt x="48" y="96"/>
                  </a:lnTo>
                  <a:lnTo>
                    <a:pt x="48" y="240"/>
                  </a:lnTo>
                  <a:lnTo>
                    <a:pt x="0" y="384"/>
                  </a:lnTo>
                  <a:lnTo>
                    <a:pt x="0" y="480"/>
                  </a:lnTo>
                  <a:lnTo>
                    <a:pt x="48" y="624"/>
                  </a:lnTo>
                  <a:lnTo>
                    <a:pt x="192" y="768"/>
                  </a:lnTo>
                  <a:lnTo>
                    <a:pt x="336" y="720"/>
                  </a:lnTo>
                  <a:lnTo>
                    <a:pt x="576" y="720"/>
                  </a:lnTo>
                  <a:lnTo>
                    <a:pt x="624" y="576"/>
                  </a:lnTo>
                  <a:lnTo>
                    <a:pt x="720" y="384"/>
                  </a:lnTo>
                  <a:lnTo>
                    <a:pt x="672" y="240"/>
                  </a:lnTo>
                  <a:lnTo>
                    <a:pt x="624" y="192"/>
                  </a:lnTo>
                  <a:lnTo>
                    <a:pt x="624" y="96"/>
                  </a:lnTo>
                  <a:close/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39" name="Freeform 15"/>
            <p:cNvSpPr>
              <a:spLocks/>
            </p:cNvSpPr>
            <p:nvPr/>
          </p:nvSpPr>
          <p:spPr bwMode="auto">
            <a:xfrm>
              <a:off x="768" y="816"/>
              <a:ext cx="288" cy="288"/>
            </a:xfrm>
            <a:custGeom>
              <a:avLst/>
              <a:gdLst/>
              <a:ahLst/>
              <a:cxnLst>
                <a:cxn ang="0">
                  <a:pos x="624" y="96"/>
                </a:cxn>
                <a:cxn ang="0">
                  <a:pos x="432" y="96"/>
                </a:cxn>
                <a:cxn ang="0">
                  <a:pos x="288" y="0"/>
                </a:cxn>
                <a:cxn ang="0">
                  <a:pos x="192" y="96"/>
                </a:cxn>
                <a:cxn ang="0">
                  <a:pos x="48" y="96"/>
                </a:cxn>
                <a:cxn ang="0">
                  <a:pos x="48" y="240"/>
                </a:cxn>
                <a:cxn ang="0">
                  <a:pos x="0" y="384"/>
                </a:cxn>
                <a:cxn ang="0">
                  <a:pos x="0" y="480"/>
                </a:cxn>
                <a:cxn ang="0">
                  <a:pos x="48" y="624"/>
                </a:cxn>
                <a:cxn ang="0">
                  <a:pos x="192" y="768"/>
                </a:cxn>
                <a:cxn ang="0">
                  <a:pos x="336" y="720"/>
                </a:cxn>
                <a:cxn ang="0">
                  <a:pos x="576" y="720"/>
                </a:cxn>
                <a:cxn ang="0">
                  <a:pos x="624" y="576"/>
                </a:cxn>
                <a:cxn ang="0">
                  <a:pos x="720" y="384"/>
                </a:cxn>
                <a:cxn ang="0">
                  <a:pos x="672" y="240"/>
                </a:cxn>
                <a:cxn ang="0">
                  <a:pos x="624" y="192"/>
                </a:cxn>
                <a:cxn ang="0">
                  <a:pos x="624" y="96"/>
                </a:cxn>
              </a:cxnLst>
              <a:rect l="0" t="0" r="r" b="b"/>
              <a:pathLst>
                <a:path w="720" h="768">
                  <a:moveTo>
                    <a:pt x="624" y="96"/>
                  </a:moveTo>
                  <a:lnTo>
                    <a:pt x="432" y="96"/>
                  </a:lnTo>
                  <a:lnTo>
                    <a:pt x="288" y="0"/>
                  </a:lnTo>
                  <a:lnTo>
                    <a:pt x="192" y="96"/>
                  </a:lnTo>
                  <a:lnTo>
                    <a:pt x="48" y="96"/>
                  </a:lnTo>
                  <a:lnTo>
                    <a:pt x="48" y="240"/>
                  </a:lnTo>
                  <a:lnTo>
                    <a:pt x="0" y="384"/>
                  </a:lnTo>
                  <a:lnTo>
                    <a:pt x="0" y="480"/>
                  </a:lnTo>
                  <a:lnTo>
                    <a:pt x="48" y="624"/>
                  </a:lnTo>
                  <a:lnTo>
                    <a:pt x="192" y="768"/>
                  </a:lnTo>
                  <a:lnTo>
                    <a:pt x="336" y="720"/>
                  </a:lnTo>
                  <a:lnTo>
                    <a:pt x="576" y="720"/>
                  </a:lnTo>
                  <a:lnTo>
                    <a:pt x="624" y="576"/>
                  </a:lnTo>
                  <a:lnTo>
                    <a:pt x="720" y="384"/>
                  </a:lnTo>
                  <a:lnTo>
                    <a:pt x="672" y="240"/>
                  </a:lnTo>
                  <a:lnTo>
                    <a:pt x="624" y="192"/>
                  </a:lnTo>
                  <a:lnTo>
                    <a:pt x="624" y="96"/>
                  </a:lnTo>
                  <a:close/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40" name="Freeform 16"/>
            <p:cNvSpPr>
              <a:spLocks/>
            </p:cNvSpPr>
            <p:nvPr/>
          </p:nvSpPr>
          <p:spPr bwMode="auto">
            <a:xfrm>
              <a:off x="364" y="1170"/>
              <a:ext cx="404" cy="46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318"/>
                </a:cxn>
                <a:cxn ang="0">
                  <a:pos x="212" y="414"/>
                </a:cxn>
                <a:cxn ang="0">
                  <a:pos x="404" y="462"/>
                </a:cxn>
              </a:cxnLst>
              <a:rect l="0" t="0" r="r" b="b"/>
              <a:pathLst>
                <a:path w="404" h="462">
                  <a:moveTo>
                    <a:pt x="0" y="0"/>
                  </a:moveTo>
                  <a:lnTo>
                    <a:pt x="116" y="318"/>
                  </a:lnTo>
                  <a:lnTo>
                    <a:pt x="212" y="414"/>
                  </a:lnTo>
                  <a:lnTo>
                    <a:pt x="404" y="462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41" name="Freeform 17"/>
            <p:cNvSpPr>
              <a:spLocks/>
            </p:cNvSpPr>
            <p:nvPr/>
          </p:nvSpPr>
          <p:spPr bwMode="auto">
            <a:xfrm>
              <a:off x="364" y="1140"/>
              <a:ext cx="212" cy="684"/>
            </a:xfrm>
            <a:custGeom>
              <a:avLst/>
              <a:gdLst/>
              <a:ahLst/>
              <a:cxnLst>
                <a:cxn ang="0">
                  <a:pos x="212" y="684"/>
                </a:cxn>
                <a:cxn ang="0">
                  <a:pos x="68" y="492"/>
                </a:cxn>
                <a:cxn ang="0">
                  <a:pos x="68" y="396"/>
                </a:cxn>
                <a:cxn ang="0">
                  <a:pos x="0" y="0"/>
                </a:cxn>
              </a:cxnLst>
              <a:rect l="0" t="0" r="r" b="b"/>
              <a:pathLst>
                <a:path w="212" h="684">
                  <a:moveTo>
                    <a:pt x="212" y="684"/>
                  </a:moveTo>
                  <a:lnTo>
                    <a:pt x="68" y="492"/>
                  </a:lnTo>
                  <a:lnTo>
                    <a:pt x="68" y="396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42" name="Freeform 18"/>
            <p:cNvSpPr>
              <a:spLocks/>
            </p:cNvSpPr>
            <p:nvPr/>
          </p:nvSpPr>
          <p:spPr bwMode="auto">
            <a:xfrm>
              <a:off x="1344" y="432"/>
              <a:ext cx="480" cy="8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2" y="192"/>
                </a:cxn>
                <a:cxn ang="0">
                  <a:pos x="480" y="336"/>
                </a:cxn>
                <a:cxn ang="0">
                  <a:pos x="336" y="528"/>
                </a:cxn>
                <a:cxn ang="0">
                  <a:pos x="336" y="816"/>
                </a:cxn>
              </a:cxnLst>
              <a:rect l="0" t="0" r="r" b="b"/>
              <a:pathLst>
                <a:path w="480" h="816">
                  <a:moveTo>
                    <a:pt x="0" y="0"/>
                  </a:moveTo>
                  <a:lnTo>
                    <a:pt x="192" y="192"/>
                  </a:lnTo>
                  <a:lnTo>
                    <a:pt x="480" y="336"/>
                  </a:lnTo>
                  <a:lnTo>
                    <a:pt x="336" y="528"/>
                  </a:lnTo>
                  <a:lnTo>
                    <a:pt x="336" y="81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43" name="Freeform 19"/>
            <p:cNvSpPr>
              <a:spLocks/>
            </p:cNvSpPr>
            <p:nvPr/>
          </p:nvSpPr>
          <p:spPr bwMode="auto">
            <a:xfrm>
              <a:off x="192" y="624"/>
              <a:ext cx="960" cy="8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88" y="192"/>
                </a:cxn>
                <a:cxn ang="0">
                  <a:pos x="480" y="288"/>
                </a:cxn>
                <a:cxn ang="0">
                  <a:pos x="720" y="336"/>
                </a:cxn>
                <a:cxn ang="0">
                  <a:pos x="816" y="528"/>
                </a:cxn>
                <a:cxn ang="0">
                  <a:pos x="960" y="816"/>
                </a:cxn>
              </a:cxnLst>
              <a:rect l="0" t="0" r="r" b="b"/>
              <a:pathLst>
                <a:path w="960" h="816">
                  <a:moveTo>
                    <a:pt x="0" y="0"/>
                  </a:moveTo>
                  <a:lnTo>
                    <a:pt x="288" y="192"/>
                  </a:lnTo>
                  <a:lnTo>
                    <a:pt x="480" y="288"/>
                  </a:lnTo>
                  <a:lnTo>
                    <a:pt x="720" y="336"/>
                  </a:lnTo>
                  <a:lnTo>
                    <a:pt x="816" y="528"/>
                  </a:lnTo>
                  <a:lnTo>
                    <a:pt x="960" y="81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44" name="Freeform 20"/>
            <p:cNvSpPr>
              <a:spLocks/>
            </p:cNvSpPr>
            <p:nvPr/>
          </p:nvSpPr>
          <p:spPr bwMode="auto">
            <a:xfrm>
              <a:off x="336" y="384"/>
              <a:ext cx="816" cy="768"/>
            </a:xfrm>
            <a:custGeom>
              <a:avLst/>
              <a:gdLst/>
              <a:ahLst/>
              <a:cxnLst>
                <a:cxn ang="0">
                  <a:pos x="816" y="0"/>
                </a:cxn>
                <a:cxn ang="0">
                  <a:pos x="624" y="480"/>
                </a:cxn>
                <a:cxn ang="0">
                  <a:pos x="576" y="576"/>
                </a:cxn>
                <a:cxn ang="0">
                  <a:pos x="288" y="768"/>
                </a:cxn>
                <a:cxn ang="0">
                  <a:pos x="0" y="768"/>
                </a:cxn>
              </a:cxnLst>
              <a:rect l="0" t="0" r="r" b="b"/>
              <a:pathLst>
                <a:path w="816" h="768">
                  <a:moveTo>
                    <a:pt x="816" y="0"/>
                  </a:moveTo>
                  <a:lnTo>
                    <a:pt x="624" y="480"/>
                  </a:lnTo>
                  <a:lnTo>
                    <a:pt x="576" y="576"/>
                  </a:lnTo>
                  <a:lnTo>
                    <a:pt x="288" y="768"/>
                  </a:lnTo>
                  <a:lnTo>
                    <a:pt x="0" y="768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1045" name="Freeform 21"/>
            <p:cNvSpPr>
              <a:spLocks/>
            </p:cNvSpPr>
            <p:nvPr/>
          </p:nvSpPr>
          <p:spPr bwMode="auto">
            <a:xfrm>
              <a:off x="912" y="960"/>
              <a:ext cx="864" cy="1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4" y="144"/>
                </a:cxn>
                <a:cxn ang="0">
                  <a:pos x="864" y="96"/>
                </a:cxn>
              </a:cxnLst>
              <a:rect l="0" t="0" r="r" b="b"/>
              <a:pathLst>
                <a:path w="864" h="144">
                  <a:moveTo>
                    <a:pt x="0" y="0"/>
                  </a:moveTo>
                  <a:lnTo>
                    <a:pt x="384" y="144"/>
                  </a:lnTo>
                  <a:lnTo>
                    <a:pt x="864" y="96"/>
                  </a:lnTo>
                </a:path>
              </a:pathLst>
            </a:custGeom>
            <a:noFill/>
            <a:ln w="15875">
              <a:solidFill>
                <a:srgbClr val="B6B6B6"/>
              </a:solidFill>
              <a:round/>
              <a:headEnd/>
              <a:tailEnd/>
            </a:ln>
            <a:effectLst>
              <a:outerShdw dist="107763" dir="8100000" algn="ctr" rotWithShape="0">
                <a:schemeClr val="bg2">
                  <a:alpha val="50000"/>
                </a:schemeClr>
              </a:outerShdw>
            </a:effec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46" name="Group 22"/>
          <p:cNvGrpSpPr>
            <a:grpSpLocks/>
          </p:cNvGrpSpPr>
          <p:nvPr userDrawn="1"/>
        </p:nvGrpSpPr>
        <p:grpSpPr bwMode="auto">
          <a:xfrm>
            <a:off x="0" y="0"/>
            <a:ext cx="9144000" cy="1752600"/>
            <a:chOff x="0" y="1536"/>
            <a:chExt cx="5760" cy="563"/>
          </a:xfrm>
        </p:grpSpPr>
        <p:pic>
          <p:nvPicPr>
            <p:cNvPr id="1047" name="Picture 23" descr="4_1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gray">
            <a:xfrm>
              <a:off x="0" y="1536"/>
              <a:ext cx="5760" cy="563"/>
            </a:xfrm>
            <a:prstGeom prst="rect">
              <a:avLst/>
            </a:prstGeom>
            <a:noFill/>
          </p:spPr>
        </p:pic>
        <p:pic>
          <p:nvPicPr>
            <p:cNvPr id="1048" name="Picture 24" descr="6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gray">
            <a:xfrm>
              <a:off x="5094" y="1536"/>
              <a:ext cx="666" cy="389"/>
            </a:xfrm>
            <a:prstGeom prst="rect">
              <a:avLst/>
            </a:prstGeom>
            <a:noFill/>
          </p:spPr>
        </p:pic>
        <p:pic>
          <p:nvPicPr>
            <p:cNvPr id="1049" name="Picture 25" descr="123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gray">
            <a:xfrm rot="930090">
              <a:off x="48" y="1580"/>
              <a:ext cx="543" cy="241"/>
            </a:xfrm>
            <a:prstGeom prst="rect">
              <a:avLst/>
            </a:prstGeom>
            <a:noFill/>
          </p:spPr>
        </p:pic>
      </p:grpSp>
      <p:pic>
        <p:nvPicPr>
          <p:cNvPr id="1050" name="Picture 26" descr="6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gray">
          <a:xfrm>
            <a:off x="0" y="0"/>
            <a:ext cx="1076325" cy="61753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vkontakte.ru/club15774171#/club15774171" TargetMode="External"/><Relationship Id="rId2" Type="http://schemas.openxmlformats.org/officeDocument/2006/relationships/hyperlink" Target="http://azbyka.ru/nravstvennost_i_duhovnost/poroki_sovremennogo_obshestva/skvernoslovie-all.shtml#a2/" TargetMode="External"/><Relationship Id="rId1" Type="http://schemas.openxmlformats.org/officeDocument/2006/relationships/slideLayout" Target="../slideLayouts/slideLayout9.xml"/><Relationship Id="rId4" Type="http://schemas.openxmlformats.org/officeDocument/2006/relationships/hyperlink" Target="http://my.mail.ru/community/naukaireligiya/595333B339E20905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hyperlink" Target="Part%202/animations/people2/family/vp_mother_child_walking.htm" TargetMode="Externa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hyperlink" Target="Part%202/animations/people2/family/vp_mother_child_walking.htm" TargetMode="Externa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4" name="Rectangle 28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715000"/>
            <a:ext cx="4876800" cy="914400"/>
          </a:xfrm>
        </p:spPr>
        <p:txBody>
          <a:bodyPr/>
          <a:lstStyle/>
          <a:p>
            <a:pPr algn="l"/>
            <a:r>
              <a:rPr lang="ru-RU" sz="1600" b="1" dirty="0" smtClean="0">
                <a:solidFill>
                  <a:srgbClr val="00B050"/>
                </a:solidFill>
              </a:rPr>
              <a:t>Автор: Сидорова </a:t>
            </a:r>
            <a:r>
              <a:rPr lang="ru-RU" sz="1600" b="1" dirty="0" err="1" smtClean="0">
                <a:solidFill>
                  <a:srgbClr val="00B050"/>
                </a:solidFill>
              </a:rPr>
              <a:t>О.В.</a:t>
            </a:r>
            <a:r>
              <a:rPr lang="ru-RU" sz="1600" b="1" dirty="0" err="1" smtClean="0">
                <a:solidFill>
                  <a:srgbClr val="00B050"/>
                </a:solidFill>
              </a:rPr>
              <a:t>,</a:t>
            </a:r>
            <a:r>
              <a:rPr lang="ru-RU" sz="1600" b="1" dirty="0" err="1" smtClean="0">
                <a:solidFill>
                  <a:srgbClr val="00B050"/>
                </a:solidFill>
              </a:rPr>
              <a:t>педагог</a:t>
            </a:r>
            <a:r>
              <a:rPr lang="ru-RU" sz="1600" b="1" dirty="0" smtClean="0">
                <a:solidFill>
                  <a:srgbClr val="00B050"/>
                </a:solidFill>
              </a:rPr>
              <a:t> </a:t>
            </a:r>
            <a:r>
              <a:rPr lang="ru-RU" sz="1600" b="1" dirty="0" smtClean="0">
                <a:solidFill>
                  <a:srgbClr val="00B050"/>
                </a:solidFill>
              </a:rPr>
              <a:t>– психолог</a:t>
            </a:r>
          </a:p>
          <a:p>
            <a:pPr algn="l"/>
            <a:r>
              <a:rPr lang="ru-RU" sz="1600" b="1" dirty="0" smtClean="0">
                <a:solidFill>
                  <a:srgbClr val="00B050"/>
                </a:solidFill>
              </a:rPr>
              <a:t> МОУ «</a:t>
            </a:r>
            <a:r>
              <a:rPr lang="ru-RU" sz="1600" b="1" dirty="0" err="1" smtClean="0">
                <a:solidFill>
                  <a:srgbClr val="00B050"/>
                </a:solidFill>
              </a:rPr>
              <a:t>Большепаратская</a:t>
            </a:r>
            <a:r>
              <a:rPr lang="ru-RU" sz="1600" b="1" dirty="0" smtClean="0">
                <a:solidFill>
                  <a:srgbClr val="00B050"/>
                </a:solidFill>
              </a:rPr>
              <a:t> СОШ» </a:t>
            </a:r>
          </a:p>
          <a:p>
            <a:pPr algn="l"/>
            <a:r>
              <a:rPr lang="ru-RU" sz="1600" b="1" dirty="0" smtClean="0">
                <a:solidFill>
                  <a:srgbClr val="00B050"/>
                </a:solidFill>
              </a:rPr>
              <a:t>с.Новые </a:t>
            </a:r>
            <a:r>
              <a:rPr lang="ru-RU" sz="1600" b="1" dirty="0" err="1" smtClean="0">
                <a:solidFill>
                  <a:srgbClr val="00B050"/>
                </a:solidFill>
              </a:rPr>
              <a:t>Параты</a:t>
            </a:r>
            <a:r>
              <a:rPr lang="ru-RU" sz="1600" b="1" dirty="0" smtClean="0">
                <a:solidFill>
                  <a:srgbClr val="00B050"/>
                </a:solidFill>
              </a:rPr>
              <a:t>, РМЭ</a:t>
            </a:r>
            <a:endParaRPr lang="ru-RU" sz="1600" b="1" dirty="0">
              <a:solidFill>
                <a:srgbClr val="00B050"/>
              </a:solidFill>
            </a:endParaRPr>
          </a:p>
        </p:txBody>
      </p:sp>
      <p:sp>
        <p:nvSpPr>
          <p:cNvPr id="6" name="WordArt 5"/>
          <p:cNvSpPr>
            <a:spLocks noGrp="1" noChangeArrowheads="1" noChangeShapeType="1" noTextEdit="1"/>
          </p:cNvSpPr>
          <p:nvPr>
            <p:ph type="ctrTitle"/>
          </p:nvPr>
        </p:nvSpPr>
        <p:spPr bwMode="auto">
          <a:xfrm>
            <a:off x="685800" y="1600200"/>
            <a:ext cx="7772400" cy="2003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66FFFF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     вреде</a:t>
            </a:r>
          </a:p>
          <a:p>
            <a:pPr algn="ctr"/>
            <a:r>
              <a:rPr lang="ru-RU" sz="3600" kern="10" dirty="0" smtClean="0"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66FFFF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сквернословия</a:t>
            </a:r>
            <a:endParaRPr lang="ru-RU" sz="3600" kern="10" dirty="0">
              <a:ln w="28575">
                <a:solidFill>
                  <a:srgbClr val="0000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66FFFF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1143000"/>
            <a:ext cx="7162800" cy="1981200"/>
          </a:xfrm>
        </p:spPr>
        <p:txBody>
          <a:bodyPr/>
          <a:lstStyle/>
          <a:p>
            <a:pPr algn="ctr"/>
            <a:r>
              <a:rPr lang="ru-RU" sz="6600" kern="10" dirty="0" smtClean="0"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66FFFF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Правило  первое</a:t>
            </a:r>
            <a:endParaRPr lang="ru-RU" sz="6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90600" y="2743200"/>
            <a:ext cx="7772400" cy="1500187"/>
          </a:xfrm>
        </p:spPr>
        <p:txBody>
          <a:bodyPr/>
          <a:lstStyle/>
          <a:p>
            <a:r>
              <a:rPr lang="ru-RU" sz="5400" kern="10" dirty="0" smtClean="0"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66FFFF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«Думай, что говоришь»</a:t>
            </a:r>
            <a:endParaRPr lang="ru-RU" sz="5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295400"/>
            <a:ext cx="7772400" cy="1362075"/>
          </a:xfrm>
        </p:spPr>
        <p:txBody>
          <a:bodyPr/>
          <a:lstStyle/>
          <a:p>
            <a:pPr algn="ctr"/>
            <a:r>
              <a:rPr lang="ru-RU" sz="6600" kern="10" dirty="0" smtClean="0"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66FFFF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Правило  второе</a:t>
            </a:r>
            <a:endParaRPr lang="ru-RU" sz="6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4800" y="2971800"/>
            <a:ext cx="8153400" cy="2286000"/>
          </a:xfrm>
        </p:spPr>
        <p:txBody>
          <a:bodyPr/>
          <a:lstStyle/>
          <a:p>
            <a:pPr algn="ctr"/>
            <a:r>
              <a:rPr lang="ru-RU" sz="5400" kern="10" dirty="0" smtClean="0"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66FFFF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«Не, говори того, чего не думаешь»</a:t>
            </a:r>
            <a:endParaRPr lang="ru-RU" sz="5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1295400"/>
            <a:ext cx="7772400" cy="1362075"/>
          </a:xfrm>
        </p:spPr>
        <p:txBody>
          <a:bodyPr/>
          <a:lstStyle/>
          <a:p>
            <a:pPr algn="ctr"/>
            <a:r>
              <a:rPr lang="ru-RU" sz="6600" kern="10" dirty="0" smtClean="0"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66FFFF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Правило  третье</a:t>
            </a:r>
            <a:endParaRPr lang="ru-RU" sz="6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62000" y="3429000"/>
            <a:ext cx="7772400" cy="1500187"/>
          </a:xfrm>
        </p:spPr>
        <p:txBody>
          <a:bodyPr/>
          <a:lstStyle/>
          <a:p>
            <a:pPr algn="ctr"/>
            <a:r>
              <a:rPr lang="ru-RU" sz="5400" kern="10" dirty="0" smtClean="0"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66FFFF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« Не все, что думаешь, говори»</a:t>
            </a:r>
            <a:endParaRPr lang="ru-RU" sz="5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362075"/>
          </a:xfrm>
        </p:spPr>
        <p:txBody>
          <a:bodyPr/>
          <a:lstStyle/>
          <a:p>
            <a:pPr algn="ctr"/>
            <a:r>
              <a:rPr lang="ru-RU" sz="6600" kern="10" dirty="0" smtClean="0"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66FFFF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Золотая формула мудрой речи</a:t>
            </a:r>
            <a:endParaRPr lang="ru-RU" sz="6600" dirty="0"/>
          </a:p>
        </p:txBody>
      </p:sp>
      <p:sp>
        <p:nvSpPr>
          <p:cNvPr id="1025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362200"/>
            <a:ext cx="7924800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4400" kern="10" dirty="0" smtClean="0"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66FFFF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« Думай,  что  говоришь,  кому говоришь,  зачем  говоришь, где  говоришь  и  какие  из этого  будут  последствия»</a:t>
            </a:r>
            <a:endParaRPr lang="ru-RU" sz="1800" kern="10" dirty="0" smtClean="0">
              <a:ln w="28575">
                <a:solidFill>
                  <a:srgbClr val="0000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66FFFF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Georgia" pitchFamily="18" charset="0"/>
            </a:endParaRPr>
          </a:p>
          <a:p>
            <a:pPr algn="r">
              <a:spcBef>
                <a:spcPct val="0"/>
              </a:spcBef>
            </a:pPr>
            <a:r>
              <a:rPr lang="ru-RU" sz="2400" kern="10" dirty="0" smtClean="0"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66FFFF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Georgia" pitchFamily="18" charset="0"/>
              </a:rPr>
              <a:t>Из книги «Учебник жизни»</a:t>
            </a:r>
          </a:p>
          <a:p>
            <a:pPr algn="r">
              <a:spcBef>
                <a:spcPct val="0"/>
              </a:spcBef>
            </a:pPr>
            <a:r>
              <a:rPr lang="ru-RU" sz="2400" kern="10" dirty="0" smtClean="0"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66FFFF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Georgia" pitchFamily="18" charset="0"/>
              </a:rPr>
              <a:t> Протоирея </a:t>
            </a:r>
            <a:r>
              <a:rPr lang="ru-RU" sz="2400" kern="10" dirty="0" err="1" smtClean="0"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66FFFF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Georgia" pitchFamily="18" charset="0"/>
              </a:rPr>
              <a:t>Артемия</a:t>
            </a:r>
            <a:r>
              <a:rPr lang="ru-RU" sz="2400" kern="10" dirty="0" smtClean="0"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66FFFF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Georgia" pitchFamily="18" charset="0"/>
              </a:rPr>
              <a:t> Владимирова</a:t>
            </a:r>
            <a:endParaRPr lang="ru-RU" sz="2400" kern="10" dirty="0" smtClean="0">
              <a:ln w="28575">
                <a:solidFill>
                  <a:srgbClr val="0000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66FFFF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  <a:p>
            <a:pPr>
              <a:spcBef>
                <a:spcPct val="0"/>
              </a:spcBef>
            </a:pPr>
            <a:endParaRPr lang="ru-RU" sz="1800" kern="10" dirty="0" smtClean="0">
              <a:ln w="28575">
                <a:solidFill>
                  <a:srgbClr val="0000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66FFFF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Georgia" pitchFamily="18" charset="0"/>
            </a:endParaRPr>
          </a:p>
          <a:p>
            <a:pPr>
              <a:spcBef>
                <a:spcPct val="0"/>
              </a:spcBef>
            </a:pPr>
            <a:endParaRPr lang="ru-RU" sz="1800" kern="10" dirty="0" smtClean="0">
              <a:ln w="28575">
                <a:solidFill>
                  <a:srgbClr val="0000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66FFFF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Georgia" pitchFamily="18" charset="0"/>
            </a:endParaRPr>
          </a:p>
          <a:p>
            <a:pPr algn="ctr">
              <a:spcBef>
                <a:spcPct val="0"/>
              </a:spcBef>
            </a:pPr>
            <a:endParaRPr lang="ru-RU" sz="4400" dirty="0" smtClean="0"/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2"/>
          <p:cNvSpPr>
            <a:spLocks noGrp="1"/>
          </p:cNvSpPr>
          <p:nvPr>
            <p:ph type="title"/>
          </p:nvPr>
        </p:nvSpPr>
        <p:spPr>
          <a:xfrm>
            <a:off x="762000" y="1295400"/>
            <a:ext cx="7772400" cy="3276600"/>
          </a:xfrm>
        </p:spPr>
        <p:txBody>
          <a:bodyPr/>
          <a:lstStyle/>
          <a:p>
            <a:pPr algn="ctr"/>
            <a:r>
              <a:rPr lang="ru-RU" sz="9600" kern="10" dirty="0" err="1" smtClean="0"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66FFFF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Спаибо</a:t>
            </a:r>
            <a:r>
              <a:rPr lang="ru-RU" sz="9600" kern="10" dirty="0" smtClean="0"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66FFFF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  за </a:t>
            </a:r>
            <a:br>
              <a:rPr lang="ru-RU" sz="9600" kern="10" dirty="0" smtClean="0"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66FFFF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</a:br>
            <a:r>
              <a:rPr lang="ru-RU" sz="9600" kern="10" dirty="0" smtClean="0"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66FFFF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внимание</a:t>
            </a:r>
            <a:endParaRPr lang="ru-RU" sz="96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914400" y="1676400"/>
            <a:ext cx="679767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l">
              <a:defRPr/>
            </a:pPr>
            <a:r>
              <a:rPr lang="ru-RU" sz="2400" b="1" dirty="0" err="1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Интернет-источники</a:t>
            </a:r>
            <a:endParaRPr lang="ru-RU" sz="2400" b="1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algn="l">
              <a:defRPr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62000" y="2209800"/>
            <a:ext cx="7010400" cy="20313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u="sng" dirty="0" smtClean="0">
                <a:hlinkClick r:id="rId2"/>
              </a:rPr>
              <a:t>http://azbyka.ru/nravstvennost_i_duhovnost/poroki_sovremennogo_obshestva/skvernoslovie-all.shtml#a2/</a:t>
            </a:r>
            <a:endParaRPr lang="en-US" u="sng" dirty="0" smtClean="0"/>
          </a:p>
          <a:p>
            <a:pPr>
              <a:buFont typeface="Wingdings" pitchFamily="2" charset="2"/>
              <a:buChar char="Ø"/>
            </a:pPr>
            <a:r>
              <a:rPr lang="ru-RU" u="sng" dirty="0" smtClean="0">
                <a:hlinkClick r:id="rId3"/>
              </a:rPr>
              <a:t>http://vkontakte.ru/club15774171#/club15774171</a:t>
            </a:r>
            <a:r>
              <a:rPr lang="ru-RU" dirty="0" smtClean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ru-RU" u="sng" dirty="0" smtClean="0">
                <a:hlinkClick r:id="rId4"/>
              </a:rPr>
              <a:t>http://my.mail.ru/community/naukaireligiya/595333B339E20905.html</a:t>
            </a:r>
            <a:endParaRPr lang="ru-RU" dirty="0" smtClean="0"/>
          </a:p>
          <a:p>
            <a:endParaRPr lang="en-US" u="sng" dirty="0" smtClean="0"/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I:\К наркотикам\nark5.jpg"/>
          <p:cNvPicPr>
            <a:picLocks noChangeAspect="1" noChangeArrowheads="1"/>
          </p:cNvPicPr>
          <p:nvPr/>
        </p:nvPicPr>
        <p:blipFill>
          <a:blip r:embed="rId2" cstate="print"/>
          <a:srcRect l="10172" r="51682" b="9056"/>
          <a:stretch>
            <a:fillRect/>
          </a:stretch>
        </p:blipFill>
        <p:spPr bwMode="auto">
          <a:xfrm>
            <a:off x="304800" y="381000"/>
            <a:ext cx="17145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I:\К наркотикам\nark5.jpg"/>
          <p:cNvPicPr>
            <a:picLocks noChangeAspect="1" noChangeArrowheads="1"/>
          </p:cNvPicPr>
          <p:nvPr/>
        </p:nvPicPr>
        <p:blipFill>
          <a:blip r:embed="rId2" cstate="print"/>
          <a:srcRect l="52814" t="16473" r="7813"/>
          <a:stretch>
            <a:fillRect/>
          </a:stretch>
        </p:blipFill>
        <p:spPr bwMode="auto">
          <a:xfrm>
            <a:off x="457200" y="3276600"/>
            <a:ext cx="2000250" cy="320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2209800" y="457200"/>
            <a:ext cx="6934200" cy="590931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 20 последних лет число детей с отставанием в умственном и физическом развитии выросло в 10 раз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:\К наркотикам\7b7a6fb7e3d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298" t="37070"/>
          <a:stretch>
            <a:fillRect/>
          </a:stretch>
        </p:blipFill>
        <p:spPr bwMode="auto">
          <a:xfrm>
            <a:off x="1752600" y="4267200"/>
            <a:ext cx="5448301" cy="2433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345916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500" dirty="0"/>
              <a:t>80% новорожденных больны, здоров лишь каждый 10 выпускник школы, увеличилось количество девушек, имеющих хронические заболевания</a:t>
            </a:r>
          </a:p>
          <a:p>
            <a:pPr algn="ctr">
              <a:defRPr/>
            </a:pP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I:\К наркотикам\917839bf719c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b="28465"/>
          <a:stretch>
            <a:fillRect/>
          </a:stretch>
        </p:blipFill>
        <p:spPr bwMode="auto">
          <a:xfrm>
            <a:off x="381000" y="3581400"/>
            <a:ext cx="4038600" cy="1947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I:\К наркотикам\138b26c175bb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t="21104"/>
          <a:stretch>
            <a:fillRect/>
          </a:stretch>
        </p:blipFill>
        <p:spPr bwMode="auto">
          <a:xfrm>
            <a:off x="5486400" y="3048000"/>
            <a:ext cx="2876550" cy="3471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209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Ежедневная смертность населения России более 2500 человек в день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Таких причин много, но одна из них оказывается – «нецензурная</a:t>
            </a:r>
          </a:p>
          <a:p>
            <a:pPr algn="l">
              <a:defRPr/>
            </a:pPr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брань»</a:t>
            </a:r>
          </a:p>
        </p:txBody>
      </p:sp>
      <p:pic>
        <p:nvPicPr>
          <p:cNvPr id="6" name="Picture 8" descr="I:\Сквернословие\12835_2571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l="8739" t="2187" r="9708" b="8147"/>
          <a:stretch>
            <a:fillRect/>
          </a:stretch>
        </p:blipFill>
        <p:spPr bwMode="auto">
          <a:xfrm>
            <a:off x="990600" y="2971800"/>
            <a:ext cx="2362200" cy="3458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I:\Сквернословие\12835_2571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524000"/>
            <a:ext cx="3753294" cy="4998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81000" y="609600"/>
            <a:ext cx="64008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indent="269875"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Никому не нравится, что окружающие слышат скверные слова,  запоминают их, а затем и сами сквернословят, вводят эти слова в свой разговорный лексикон, привыкают к ним, и уже эти пагубные слова становятся их привычкой. 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</a:endParaRPr>
          </a:p>
        </p:txBody>
      </p:sp>
      <p:pic>
        <p:nvPicPr>
          <p:cNvPr id="6" name="Picture 12" descr="mother_child_walking_sx">
            <a:hlinkClick r:id="rId2"/>
          </p:cNvPr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2438400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57200" y="381000"/>
            <a:ext cx="4191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500" b="1" dirty="0"/>
              <a:t>Стоит только один раз произнести эти слова, как они просто прилипают к вашей оболочке, входят в ваш круг жизни, который окружает ваше тело как коконом. Слова имеют свою энергию, которая не пропадает, а соединяется в определенной сфере, наполняет эту сферу и затем этой же энергией давит на человека. 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48200" y="304800"/>
            <a:ext cx="4343400" cy="175432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Знаете ли вы, что…</a:t>
            </a:r>
          </a:p>
        </p:txBody>
      </p:sp>
      <p:pic>
        <p:nvPicPr>
          <p:cNvPr id="7" name="Picture 12" descr="mother_child_walking_sx">
            <a:hlinkClick r:id="rId2"/>
          </p:cNvPr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274320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Штриховая стрелка вправо 7"/>
          <p:cNvSpPr/>
          <p:nvPr/>
        </p:nvSpPr>
        <p:spPr>
          <a:xfrm rot="5400000">
            <a:off x="5841206" y="2388394"/>
            <a:ext cx="857250" cy="500062"/>
          </a:xfrm>
          <a:prstGeom prst="striped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Штриховая стрелка вправо 8"/>
          <p:cNvSpPr/>
          <p:nvPr/>
        </p:nvSpPr>
        <p:spPr>
          <a:xfrm rot="5400000">
            <a:off x="6908006" y="2540794"/>
            <a:ext cx="857250" cy="500062"/>
          </a:xfrm>
          <a:prstGeom prst="striped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Штриховая стрелка вправо 9"/>
          <p:cNvSpPr/>
          <p:nvPr/>
        </p:nvSpPr>
        <p:spPr>
          <a:xfrm rot="10800000">
            <a:off x="7543800" y="3048000"/>
            <a:ext cx="857250" cy="500062"/>
          </a:xfrm>
          <a:prstGeom prst="striped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Штриховая стрелка вправо 10"/>
          <p:cNvSpPr/>
          <p:nvPr/>
        </p:nvSpPr>
        <p:spPr>
          <a:xfrm>
            <a:off x="5410200" y="3048000"/>
            <a:ext cx="857250" cy="500062"/>
          </a:xfrm>
          <a:prstGeom prst="striped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Штриховая стрелка вправо 11"/>
          <p:cNvSpPr/>
          <p:nvPr/>
        </p:nvSpPr>
        <p:spPr>
          <a:xfrm>
            <a:off x="5410200" y="3581400"/>
            <a:ext cx="857250" cy="500062"/>
          </a:xfrm>
          <a:prstGeom prst="striped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Штриховая стрелка вправо 12"/>
          <p:cNvSpPr/>
          <p:nvPr/>
        </p:nvSpPr>
        <p:spPr>
          <a:xfrm rot="16200000">
            <a:off x="5917406" y="4826794"/>
            <a:ext cx="857250" cy="500062"/>
          </a:xfrm>
          <a:prstGeom prst="striped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Штриховая стрелка вправо 13"/>
          <p:cNvSpPr/>
          <p:nvPr/>
        </p:nvSpPr>
        <p:spPr>
          <a:xfrm rot="16200000">
            <a:off x="6527006" y="4902994"/>
            <a:ext cx="857250" cy="500062"/>
          </a:xfrm>
          <a:prstGeom prst="striped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Штриховая стрелка вправо 14"/>
          <p:cNvSpPr/>
          <p:nvPr/>
        </p:nvSpPr>
        <p:spPr>
          <a:xfrm rot="10800000">
            <a:off x="7620000" y="3657600"/>
            <a:ext cx="857250" cy="500062"/>
          </a:xfrm>
          <a:prstGeom prst="striped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Штриховая стрелка вправо 17"/>
          <p:cNvSpPr/>
          <p:nvPr/>
        </p:nvSpPr>
        <p:spPr>
          <a:xfrm>
            <a:off x="5410200" y="4191000"/>
            <a:ext cx="857250" cy="500062"/>
          </a:xfrm>
          <a:prstGeom prst="striped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Штриховая стрелка вправо 18"/>
          <p:cNvSpPr/>
          <p:nvPr/>
        </p:nvSpPr>
        <p:spPr>
          <a:xfrm rot="16200000">
            <a:off x="7212806" y="4902994"/>
            <a:ext cx="857250" cy="500062"/>
          </a:xfrm>
          <a:prstGeom prst="striped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Штриховая стрелка вправо 19"/>
          <p:cNvSpPr/>
          <p:nvPr/>
        </p:nvSpPr>
        <p:spPr>
          <a:xfrm rot="10800000">
            <a:off x="7620000" y="4267200"/>
            <a:ext cx="857250" cy="500062"/>
          </a:xfrm>
          <a:prstGeom prst="striped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j019213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62000" y="3429000"/>
            <a:ext cx="2667000" cy="322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BD06038_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2057400"/>
            <a:ext cx="2819400" cy="3152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962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Притча С.С. Орбелиани</a:t>
            </a:r>
          </a:p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«Мудрость вымысла»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5"/>
          <p:cNvSpPr>
            <a:spLocks noGrp="1" noChangeArrowheads="1" noChangeShapeType="1" noTextEdit="1"/>
          </p:cNvSpPr>
          <p:nvPr>
            <p:ph type="title"/>
          </p:nvPr>
        </p:nvSpPr>
        <p:spPr bwMode="auto">
          <a:xfrm>
            <a:off x="533400" y="1676400"/>
            <a:ext cx="7772400" cy="2733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66FFFF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Три  золотых   правила</a:t>
            </a:r>
          </a:p>
          <a:p>
            <a:pPr algn="ctr"/>
            <a:r>
              <a:rPr lang="ru-RU" sz="3600" kern="10" dirty="0" smtClean="0">
                <a:ln w="28575">
                  <a:solidFill>
                    <a:srgbClr val="00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66FFFF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языка</a:t>
            </a:r>
            <a:endParaRPr lang="ru-RU" sz="3600" kern="10" dirty="0">
              <a:ln w="28575">
                <a:solidFill>
                  <a:srgbClr val="0000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66FFFF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</TotalTime>
  <Words>276</Words>
  <Application>Microsoft Office PowerPoint</Application>
  <PresentationFormat>Экран (4:3)</PresentationFormat>
  <Paragraphs>34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Оформление по умолчанию</vt:lpstr>
      <vt:lpstr>О     вреде сквернословия</vt:lpstr>
      <vt:lpstr>Слайд 2</vt:lpstr>
      <vt:lpstr>80% новорожденных больны, здоров лишь каждый 10 выпускник школы, увеличилось количество девушек, имеющих хронические заболевания </vt:lpstr>
      <vt:lpstr>Ежедневная смертность населения России более 2500 человек в день</vt:lpstr>
      <vt:lpstr>Таких причин много, но одна из них оказывается – «нецензурная  брань»</vt:lpstr>
      <vt:lpstr>Слайд 6</vt:lpstr>
      <vt:lpstr>Знаете ли вы, что…</vt:lpstr>
      <vt:lpstr>Притча С.С. Орбелиани «Мудрость вымысла»</vt:lpstr>
      <vt:lpstr>Три  золотых   правила языка</vt:lpstr>
      <vt:lpstr>Правило  первое</vt:lpstr>
      <vt:lpstr>Правило  второе</vt:lpstr>
      <vt:lpstr>Правило  третье</vt:lpstr>
      <vt:lpstr>Золотая формула мудрой речи</vt:lpstr>
      <vt:lpstr>Спаибо  за  внимание</vt:lpstr>
      <vt:lpstr>Слайд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биология</dc:subject>
  <dc:creator>Стрелкова Н.</dc:creator>
  <cp:lastModifiedBy>www.PHILka.RU</cp:lastModifiedBy>
  <cp:revision>25</cp:revision>
  <cp:lastPrinted>1601-01-01T00:00:00Z</cp:lastPrinted>
  <dcterms:created xsi:type="dcterms:W3CDTF">1601-01-01T00:00:00Z</dcterms:created>
  <dcterms:modified xsi:type="dcterms:W3CDTF">2011-11-25T16:46:09Z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