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/>
              <a:t>Знамя Гренадерского полка</a:t>
            </a:r>
            <a:endParaRPr lang="ru-RU" sz="3200" dirty="0"/>
          </a:p>
        </p:txBody>
      </p:sp>
      <p:pic>
        <p:nvPicPr>
          <p:cNvPr id="13314" name="Picture 2" descr="C:\Users\Папа\Pictures\Конкурс учителей\Слайд 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285860"/>
            <a:ext cx="7072362" cy="547213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Государственные награды СССР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C:\Users\Папа\Pictures\Конкурс учителей\Слайд 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4975" y="1600200"/>
            <a:ext cx="8074050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Боевые награды СССР</a:t>
            </a:r>
            <a:endParaRPr lang="ru-RU" sz="3200" dirty="0"/>
          </a:p>
        </p:txBody>
      </p:sp>
      <p:pic>
        <p:nvPicPr>
          <p:cNvPr id="15362" name="Picture 2" descr="C:\Users\Папа\Pictures\Конкурс учителей\Слайд 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600200"/>
            <a:ext cx="7429551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/>
              <a:t>Ордена боевой славы СССР</a:t>
            </a:r>
            <a:endParaRPr lang="ru-RU" sz="3200" dirty="0"/>
          </a:p>
        </p:txBody>
      </p:sp>
      <p:pic>
        <p:nvPicPr>
          <p:cNvPr id="16387" name="Picture 3" descr="C:\Users\Папа\Pictures\Конкурс учителей\Слайд 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1071546"/>
            <a:ext cx="4500594" cy="5643602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Боевые медали СССР</a:t>
            </a:r>
            <a:endParaRPr lang="ru-RU" sz="3200" dirty="0"/>
          </a:p>
        </p:txBody>
      </p:sp>
      <p:pic>
        <p:nvPicPr>
          <p:cNvPr id="17410" name="Picture 2" descr="C:\Users\Папа\Pictures\Конкурс учителей\Слайд 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571613"/>
            <a:ext cx="8229600" cy="4535714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Боевые медали СССР</a:t>
            </a:r>
            <a:endParaRPr lang="ru-RU" sz="3200" dirty="0"/>
          </a:p>
        </p:txBody>
      </p:sp>
      <p:pic>
        <p:nvPicPr>
          <p:cNvPr id="18434" name="Picture 2" descr="C:\Users\Папа\Pictures\Конкурс учителей\Слайд 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857364"/>
            <a:ext cx="8229600" cy="4286279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Ордена Российской Федерации</a:t>
            </a:r>
            <a:endParaRPr lang="ru-RU" sz="3200" dirty="0"/>
          </a:p>
        </p:txBody>
      </p:sp>
      <p:pic>
        <p:nvPicPr>
          <p:cNvPr id="19458" name="Picture 2" descr="C:\Users\Папа\Pictures\Конкурс учителей\Слайд 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600200"/>
            <a:ext cx="5000660" cy="5043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500990" cy="511156"/>
          </a:xfrm>
        </p:spPr>
        <p:txBody>
          <a:bodyPr>
            <a:noAutofit/>
          </a:bodyPr>
          <a:lstStyle/>
          <a:p>
            <a:r>
              <a:rPr lang="ru-RU" sz="3200" dirty="0" smtClean="0"/>
              <a:t>Гимн Российской Федерации</a:t>
            </a:r>
            <a:endParaRPr lang="ru-RU" sz="3200" dirty="0"/>
          </a:p>
        </p:txBody>
      </p:sp>
      <p:pic>
        <p:nvPicPr>
          <p:cNvPr id="21506" name="Picture 2" descr="C:\Users\Папа\Pictures\Конкурс учителей\Слайд 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175789"/>
            <a:ext cx="5143536" cy="6325021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207</TotalTime>
  <Words>22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Знамя Гренадерского полка</vt:lpstr>
      <vt:lpstr>          Государственные награды СССР          </vt:lpstr>
      <vt:lpstr>Боевые награды СССР</vt:lpstr>
      <vt:lpstr>Ордена боевой славы СССР</vt:lpstr>
      <vt:lpstr>Боевые медали СССР</vt:lpstr>
      <vt:lpstr>Боевые медали СССР</vt:lpstr>
      <vt:lpstr>Ордена Российской Федерации</vt:lpstr>
      <vt:lpstr>Гимн Российской Федерации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«Овеянный славою флаг наш и герб»</dc:title>
  <dc:creator>Папа</dc:creator>
  <cp:lastModifiedBy>321</cp:lastModifiedBy>
  <cp:revision>36</cp:revision>
  <dcterms:created xsi:type="dcterms:W3CDTF">2010-12-12T16:54:24Z</dcterms:created>
  <dcterms:modified xsi:type="dcterms:W3CDTF">2013-01-14T15:33:45Z</dcterms:modified>
</cp:coreProperties>
</file>