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57" name="Group 17"/>
          <p:cNvGrpSpPr>
            <a:grpSpLocks/>
          </p:cNvGrpSpPr>
          <p:nvPr/>
        </p:nvGrpSpPr>
        <p:grpSpPr bwMode="auto">
          <a:xfrm>
            <a:off x="20423" y="1124744"/>
            <a:ext cx="9131300" cy="3870325"/>
            <a:chOff x="0" y="-82"/>
            <a:chExt cx="3833" cy="2438"/>
          </a:xfrm>
        </p:grpSpPr>
        <p:pic>
          <p:nvPicPr>
            <p:cNvPr id="35843" name="Picture 2" descr="C:\Users\acer\Desktop\2012\олимп\мои\скрин\ОлПрОсень12-5кл-Смирнова.gif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-52"/>
              <a:ext cx="1005" cy="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4" name="Picture 3" descr="C:\Users\acer\Desktop\2012\олимп\мои\скрин\ОлПрОсень12-5кл-Емельянова.gif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-82"/>
              <a:ext cx="998" cy="2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7" name="Picture 6" descr="C:\Users\acer\Desktop\2012\олимп\дети\скрин\Смирнова Арина 5кл Ол Продлёнка.gif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52"/>
              <a:ext cx="997" cy="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8" name="Picture 7" descr="C:\Users\acer\Desktop\2012\олимп\дети\скрин\Емельянова Яна 5кл Ол Продлёнка.gif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" y="-26"/>
              <a:ext cx="982" cy="2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50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Эля</dc:creator>
  <cp:lastModifiedBy>acer</cp:lastModifiedBy>
  <cp:revision>1</cp:revision>
  <dcterms:created xsi:type="dcterms:W3CDTF">2013-01-13T17:32:05Z</dcterms:created>
  <dcterms:modified xsi:type="dcterms:W3CDTF">2013-01-13T17:32:17Z</dcterms:modified>
</cp:coreProperties>
</file>