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/>
          </a:p>
        </p:txBody>
      </p:sp>
      <p:pic>
        <p:nvPicPr>
          <p:cNvPr id="55301" name="Picture 5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7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320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5" name="Picture 9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20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7" name="Picture 11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2800"/>
            <a:ext cx="3276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15" name="Picture 19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3276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17" name="Picture 21" descr="&amp;Ocy;&amp;tcy;&amp;kcy;&amp;rcy;&amp;ycy;&amp;tcy;&amp;soft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76600"/>
            <a:ext cx="32766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71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Эля</dc:creator>
  <cp:lastModifiedBy>acer</cp:lastModifiedBy>
  <cp:revision>2</cp:revision>
  <dcterms:created xsi:type="dcterms:W3CDTF">2013-01-13T17:10:32Z</dcterms:created>
  <dcterms:modified xsi:type="dcterms:W3CDTF">2013-01-13T17:18:28Z</dcterms:modified>
</cp:coreProperties>
</file>