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00FF"/>
                </a:solidFill>
                <a:latin typeface="Arial" charset="0"/>
              </a:rPr>
              <a:t>«Японские кроссворды»</a:t>
            </a:r>
            <a:br>
              <a:rPr lang="ru-RU" sz="2800" b="1" dirty="0" smtClean="0">
                <a:solidFill>
                  <a:srgbClr val="0000FF"/>
                </a:solidFill>
                <a:latin typeface="Arial" charset="0"/>
              </a:rPr>
            </a:br>
            <a:r>
              <a:rPr lang="ru-RU" sz="2700" b="1" dirty="0" err="1" smtClean="0">
                <a:solidFill>
                  <a:srgbClr val="0000FF"/>
                </a:solidFill>
                <a:latin typeface="Arial" charset="0"/>
              </a:rPr>
              <a:t>Меташкола</a:t>
            </a:r>
            <a:r>
              <a:rPr lang="ru-RU" sz="2700" b="1" dirty="0" smtClean="0">
                <a:solidFill>
                  <a:srgbClr val="0000FF"/>
                </a:solidFill>
                <a:latin typeface="Arial" charset="0"/>
              </a:rPr>
              <a:t> 15.12.12</a:t>
            </a:r>
            <a:endParaRPr lang="ru-RU" sz="2700" b="1" dirty="0" smtClean="0"/>
          </a:p>
        </p:txBody>
      </p:sp>
      <p:pic>
        <p:nvPicPr>
          <p:cNvPr id="48130" name="Picture 2" descr="C:\Users\acer\Desktop\2012\грамоты\МетаЯп5кл\скр мета яп кр РЕЗ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9275" y="1600200"/>
            <a:ext cx="8045450" cy="4525963"/>
          </a:xfrm>
          <a:noFill/>
        </p:spPr>
      </p:pic>
    </p:spTree>
    <p:extLst>
      <p:ext uri="{BB962C8B-B14F-4D97-AF65-F5344CB8AC3E}">
        <p14:creationId xmlns:p14="http://schemas.microsoft.com/office/powerpoint/2010/main" val="733966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15843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00FF"/>
                </a:solidFill>
                <a:latin typeface="Arial" charset="0"/>
              </a:rPr>
              <a:t>Конкурс по игре «Японские кроссворды» на сайте «</a:t>
            </a:r>
            <a:r>
              <a:rPr lang="ru-RU" sz="2400" dirty="0" err="1" smtClean="0">
                <a:solidFill>
                  <a:srgbClr val="0000FF"/>
                </a:solidFill>
                <a:latin typeface="Arial" charset="0"/>
              </a:rPr>
              <a:t>Меташкола</a:t>
            </a:r>
            <a:r>
              <a:rPr lang="ru-RU" sz="2400" dirty="0" smtClean="0">
                <a:solidFill>
                  <a:srgbClr val="0000FF"/>
                </a:solidFill>
                <a:latin typeface="Arial" charset="0"/>
              </a:rPr>
              <a:t>»</a:t>
            </a:r>
            <a:br>
              <a:rPr lang="ru-RU" sz="2400" dirty="0" smtClean="0">
                <a:solidFill>
                  <a:srgbClr val="0000FF"/>
                </a:solidFill>
                <a:latin typeface="Arial" charset="0"/>
              </a:rPr>
            </a:br>
            <a:r>
              <a:rPr lang="ru-RU" sz="2400" dirty="0" smtClean="0">
                <a:solidFill>
                  <a:srgbClr val="0000FF"/>
                </a:solidFill>
                <a:latin typeface="Arial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Arial" charset="0"/>
              </a:rPr>
            </a:br>
            <a:r>
              <a:rPr lang="ru-RU" sz="1800" dirty="0" smtClean="0">
                <a:solidFill>
                  <a:srgbClr val="0000FF"/>
                </a:solidFill>
                <a:latin typeface="Arial" charset="0"/>
              </a:rPr>
              <a:t>Участники 5а класс : </a:t>
            </a:r>
            <a:r>
              <a:rPr lang="ru-RU" sz="1800" dirty="0" err="1" smtClean="0">
                <a:solidFill>
                  <a:srgbClr val="0000FF"/>
                </a:solidFill>
                <a:latin typeface="Arial" charset="0"/>
              </a:rPr>
              <a:t>Екимченко</a:t>
            </a:r>
            <a:r>
              <a:rPr lang="ru-RU" sz="1800" dirty="0" smtClean="0">
                <a:solidFill>
                  <a:srgbClr val="0000FF"/>
                </a:solidFill>
                <a:latin typeface="Arial" charset="0"/>
              </a:rPr>
              <a:t> Дима (</a:t>
            </a:r>
            <a:r>
              <a:rPr lang="ru-RU" sz="1800" b="1" dirty="0" smtClean="0">
                <a:solidFill>
                  <a:srgbClr val="0000FF"/>
                </a:solidFill>
                <a:latin typeface="Arial" charset="0"/>
              </a:rPr>
              <a:t>1 степень</a:t>
            </a:r>
            <a:r>
              <a:rPr lang="ru-RU" sz="1800" dirty="0" smtClean="0">
                <a:solidFill>
                  <a:srgbClr val="0000FF"/>
                </a:solidFill>
                <a:latin typeface="Arial" charset="0"/>
              </a:rPr>
              <a:t>), Ковалёва Ксения (</a:t>
            </a:r>
            <a:r>
              <a:rPr lang="ru-RU" sz="1800" b="1" dirty="0" smtClean="0">
                <a:solidFill>
                  <a:srgbClr val="0000FF"/>
                </a:solidFill>
                <a:latin typeface="Arial" charset="0"/>
              </a:rPr>
              <a:t>1 степень</a:t>
            </a:r>
            <a:r>
              <a:rPr lang="ru-RU" sz="1800" dirty="0" smtClean="0">
                <a:solidFill>
                  <a:srgbClr val="0000FF"/>
                </a:solidFill>
                <a:latin typeface="Arial" charset="0"/>
              </a:rPr>
              <a:t>),Смирнова Арина (</a:t>
            </a:r>
            <a:r>
              <a:rPr lang="ru-RU" sz="1800" b="1" dirty="0" smtClean="0">
                <a:solidFill>
                  <a:srgbClr val="0000FF"/>
                </a:solidFill>
                <a:latin typeface="Arial" charset="0"/>
              </a:rPr>
              <a:t>1 степень</a:t>
            </a:r>
            <a:r>
              <a:rPr lang="ru-RU" sz="1800" dirty="0" smtClean="0">
                <a:solidFill>
                  <a:srgbClr val="0000FF"/>
                </a:solidFill>
                <a:latin typeface="Arial" charset="0"/>
              </a:rPr>
              <a:t>), Фомина Алёна (</a:t>
            </a:r>
            <a:r>
              <a:rPr lang="ru-RU" sz="1800" b="1" dirty="0" smtClean="0">
                <a:solidFill>
                  <a:srgbClr val="0000FF"/>
                </a:solidFill>
                <a:latin typeface="Arial" charset="0"/>
              </a:rPr>
              <a:t>1 степень</a:t>
            </a:r>
            <a:r>
              <a:rPr lang="ru-RU" sz="1800" dirty="0" smtClean="0">
                <a:solidFill>
                  <a:srgbClr val="0000FF"/>
                </a:solidFill>
                <a:latin typeface="Arial" charset="0"/>
              </a:rPr>
              <a:t>), Климова Ксения (</a:t>
            </a:r>
            <a:r>
              <a:rPr lang="ru-RU" sz="1800" b="1" dirty="0" smtClean="0">
                <a:solidFill>
                  <a:srgbClr val="0000FF"/>
                </a:solidFill>
                <a:latin typeface="Arial" charset="0"/>
              </a:rPr>
              <a:t>3 степень</a:t>
            </a:r>
            <a:r>
              <a:rPr lang="ru-RU" sz="1800" dirty="0" smtClean="0">
                <a:solidFill>
                  <a:srgbClr val="0000FF"/>
                </a:solidFill>
                <a:latin typeface="Arial" charset="0"/>
              </a:rPr>
              <a:t>).</a:t>
            </a:r>
            <a:br>
              <a:rPr lang="ru-RU" sz="1800" dirty="0" smtClean="0">
                <a:solidFill>
                  <a:srgbClr val="0000FF"/>
                </a:solidFill>
                <a:latin typeface="Arial" charset="0"/>
              </a:rPr>
            </a:br>
            <a:r>
              <a:rPr lang="ru-RU" sz="1800" dirty="0" smtClean="0">
                <a:solidFill>
                  <a:srgbClr val="0000FF"/>
                </a:solidFill>
                <a:latin typeface="Arial" charset="0"/>
              </a:rPr>
              <a:t/>
            </a:r>
            <a:br>
              <a:rPr lang="ru-RU" sz="1800" dirty="0" smtClean="0">
                <a:solidFill>
                  <a:srgbClr val="0000FF"/>
                </a:solidFill>
                <a:latin typeface="Arial" charset="0"/>
              </a:rPr>
            </a:br>
            <a:endParaRPr lang="ru-RU" sz="1800" dirty="0" smtClean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284663" y="2251075"/>
          <a:ext cx="4859333" cy="4437060"/>
        </p:xfrm>
        <a:graphic>
          <a:graphicData uri="http://schemas.openxmlformats.org/drawingml/2006/table">
            <a:tbl>
              <a:tblPr firstRow="1" firstCol="1" bandRow="1"/>
              <a:tblGrid>
                <a:gridCol w="571688"/>
                <a:gridCol w="285843"/>
                <a:gridCol w="285843"/>
                <a:gridCol w="285843"/>
                <a:gridCol w="285843"/>
                <a:gridCol w="285843"/>
                <a:gridCol w="285843"/>
                <a:gridCol w="285843"/>
                <a:gridCol w="285843"/>
                <a:gridCol w="285843"/>
                <a:gridCol w="285843"/>
                <a:gridCol w="285843"/>
                <a:gridCol w="285843"/>
                <a:gridCol w="285843"/>
                <a:gridCol w="285843"/>
                <a:gridCol w="285843"/>
              </a:tblGrid>
              <a:tr h="6539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 dirty="0">
                        <a:effectLst/>
                        <a:latin typeface="Calibri"/>
                      </a:endParaRPr>
                    </a:p>
                  </a:txBody>
                  <a:tcPr marL="6714" marR="6714" marT="6715" marB="671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b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b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b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b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317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7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2  2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7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2  2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7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1  1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7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7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5  1  1  5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</a:tr>
              <a:tr h="3342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2  1  1  1  1  2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</a:tr>
              <a:tr h="3342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2  1  1  1  1  2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</a:tr>
              <a:tr h="2317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5  1  1  5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</a:tr>
              <a:tr h="2317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4  1  1  4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7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3  7  3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</a:tr>
              <a:tr h="33422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1  1  1  1  1  1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</a:tr>
              <a:tr h="2317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</a:tr>
              <a:tr h="2317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2  2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7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2  2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800" dirty="0">
                        <a:effectLst/>
                        <a:latin typeface="Calibri"/>
                      </a:endParaRPr>
                    </a:p>
                  </a:txBody>
                  <a:tcPr marL="6714" marR="6714" marT="6715" marB="671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990" name="Rectangle 1"/>
          <p:cNvSpPr>
            <a:spLocks noChangeArrowheads="1"/>
          </p:cNvSpPr>
          <p:nvPr/>
        </p:nvSpPr>
        <p:spPr bwMode="auto">
          <a:xfrm>
            <a:off x="2960688" y="1844675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7950" y="4581525"/>
          <a:ext cx="4175128" cy="2105025"/>
        </p:xfrm>
        <a:graphic>
          <a:graphicData uri="http://schemas.openxmlformats.org/drawingml/2006/table">
            <a:tbl>
              <a:tblPr firstRow="1" firstCol="1" bandRow="1"/>
              <a:tblGrid>
                <a:gridCol w="556682"/>
                <a:gridCol w="278342"/>
                <a:gridCol w="278342"/>
                <a:gridCol w="278342"/>
                <a:gridCol w="278342"/>
                <a:gridCol w="278342"/>
                <a:gridCol w="278342"/>
                <a:gridCol w="278342"/>
                <a:gridCol w="278342"/>
                <a:gridCol w="278342"/>
                <a:gridCol w="278342"/>
                <a:gridCol w="278342"/>
                <a:gridCol w="278342"/>
                <a:gridCol w="278342"/>
              </a:tblGrid>
              <a:tr h="701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9523" marR="9523" marT="9520" marB="952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b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b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b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b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b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b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28067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67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2  2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67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1  9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</a:tr>
              <a:tr h="28067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2  2  3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67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3  1  1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9523" marR="9523" marT="9520" marB="9520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098" name="Rectangle 2"/>
          <p:cNvSpPr>
            <a:spLocks noChangeArrowheads="1"/>
          </p:cNvSpPr>
          <p:nvPr/>
        </p:nvSpPr>
        <p:spPr bwMode="auto">
          <a:xfrm>
            <a:off x="2286000" y="28956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39750" y="1557338"/>
          <a:ext cx="2743200" cy="2895600"/>
        </p:xfrm>
        <a:graphic>
          <a:graphicData uri="http://schemas.openxmlformats.org/drawingml/2006/table">
            <a:tbl>
              <a:tblPr firstRow="1" firstCol="1" bandRow="1"/>
              <a:tblGrid>
                <a:gridCol w="609600"/>
                <a:gridCol w="304800"/>
                <a:gridCol w="304800"/>
                <a:gridCol w="304800"/>
                <a:gridCol w="304800"/>
                <a:gridCol w="304800"/>
                <a:gridCol w="304800"/>
                <a:gridCol w="304800"/>
              </a:tblGrid>
              <a:tr h="762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9525" marR="9525" marT="9525" marB="952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b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b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b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b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b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b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b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b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b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2  2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2  2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1  1  1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2  2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2  2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777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77777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5040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2" name="Group 22"/>
          <p:cNvGrpSpPr>
            <a:grpSpLocks/>
          </p:cNvGrpSpPr>
          <p:nvPr/>
        </p:nvGrpSpPr>
        <p:grpSpPr bwMode="auto">
          <a:xfrm>
            <a:off x="0" y="0"/>
            <a:ext cx="10923588" cy="6858000"/>
            <a:chOff x="0" y="0"/>
            <a:chExt cx="6881" cy="4320"/>
          </a:xfrm>
        </p:grpSpPr>
        <p:pic>
          <p:nvPicPr>
            <p:cNvPr id="55309" name="Picture 13" descr="&amp;Ocy;&amp;tcy;&amp;kcy;&amp;rcy;&amp;ycy;&amp;tcy;&amp;softcy; &amp;icy;&amp;zcy;&amp;ocy;&amp;bcy;&amp;rcy;&amp;acy;&amp;zhcy;&amp;iecy;&amp;ncy;&amp;icy;&amp;iecy;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880"/>
              <a:ext cx="1440" cy="1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311" name="Picture 15" descr="&amp;Ocy;&amp;tcy;&amp;kcy;&amp;rcy;&amp;ycy;&amp;tcy;&amp;softcy; &amp;icy;&amp;zcy;&amp;ocy;&amp;bcy;&amp;rcy;&amp;acy;&amp;zhcy;&amp;iecy;&amp;ncy;&amp;icy;&amp;iecy;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" y="2880"/>
              <a:ext cx="1440" cy="1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313" name="Picture 17" descr="&amp;Ocy;&amp;tcy;&amp;kcy;&amp;rcy;&amp;ycy;&amp;tcy;&amp;softcy; &amp;icy;&amp;zcy;&amp;ocy;&amp;bcy;&amp;rcy;&amp;acy;&amp;zhcy;&amp;iecy;&amp;ncy;&amp;icy;&amp;iecy;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0" y="1434"/>
              <a:ext cx="1440" cy="1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319" name="Picture 23" descr="&amp;Ocy;&amp;tcy;&amp;kcy;&amp;rcy;&amp;ycy;&amp;tcy;&amp;softcy; &amp;icy;&amp;zcy;&amp;ocy;&amp;bcy;&amp;rcy;&amp;acy;&amp;zhcy;&amp;iecy;&amp;ncy;&amp;icy;&amp;iecy;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9" y="1434"/>
              <a:ext cx="1440" cy="1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321" name="Picture 25" descr="&amp;Ocy;&amp;tcy;&amp;kcy;&amp;rcy;&amp;ycy;&amp;tcy;&amp;softcy; &amp;icy;&amp;zcy;&amp;ocy;&amp;bcy;&amp;rcy;&amp;acy;&amp;zhcy;&amp;iecy;&amp;ncy;&amp;icy;&amp;iecy;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89"/>
              <a:ext cx="1440" cy="1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323" name="Picture 27" descr="&amp;Ocy;&amp;tcy;&amp;kcy;&amp;rcy;&amp;ycy;&amp;tcy;&amp;softcy; &amp;icy;&amp;zcy;&amp;ocy;&amp;bcy;&amp;rcy;&amp;acy;&amp;zhcy;&amp;iecy;&amp;ncy;&amp;icy;&amp;iecy;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1434"/>
              <a:ext cx="1440" cy="1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635" name="Picture 11" descr="C:\Users\acer\Desktop\2012\грамоты\МетаЯп5кл\Антропов Миша.gi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653" cy="1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" name="Picture 11" descr="C:\Users\acer\Desktop\2012\грамоты\МетаЯп5кл\Антропов Миша.gi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573" cy="1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638" name="Picture 14" descr="C:\Users\acer\Desktop\2012\грамоты\МетаЯп5кл\Фомина Алёна.gi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" y="0"/>
              <a:ext cx="2662" cy="1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636" name="Picture 12" descr="C:\Users\acer\Desktop\2012\грамоты\МетаЯп5кл\КовалёваКсения.gif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6" y="0"/>
              <a:ext cx="2595" cy="1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637" name="Picture 13" descr="C:\Users\acer\Desktop\2012\грамоты\МетаЯп5кл\Смирнова Арина.gif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6" y="2879"/>
              <a:ext cx="2564" cy="1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3802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Экран (4:3)</PresentationFormat>
  <Paragraphs>64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«Японские кроссворды» Меташкола 15.12.12</vt:lpstr>
      <vt:lpstr>Конкурс по игре «Японские кроссворды» на сайте «Меташкола»  Участники 5а класс : Екимченко Дима (1 степень), Ковалёва Ксения (1 степень),Смирнова Арина (1 степень), Фомина Алёна (1 степень), Климова Ксения (3 степень).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«Японские кроссворды» Меташкола 15.12.12</dc:title>
  <dc:creator>Эля</dc:creator>
  <cp:lastModifiedBy>acer</cp:lastModifiedBy>
  <cp:revision>1</cp:revision>
  <dcterms:created xsi:type="dcterms:W3CDTF">2013-01-13T17:37:17Z</dcterms:created>
  <dcterms:modified xsi:type="dcterms:W3CDTF">2013-01-13T17:37:33Z</dcterms:modified>
</cp:coreProperties>
</file>