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8000"/>
    <a:srgbClr val="000099"/>
    <a:srgbClr val="0033CC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1/14/2013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circl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72;&#1088;&#1080;&#1085;&#1072;\Desktop\&#1076;&#1077;&#1090;&#1089;&#1082;&#1080;&#1081;%20&#1089;&#1072;&#1076;\&#1076;&#1086;&#1089;&#1091;&#1075;\&#1048;&#1079;-&#1084;&#1091;&#1083;&#1100;&#1090;&#1092;&#1080;&#1083;&#1100;&#1084;&#1072;-quot&#1055;&#1072;&#1088;&#1086;&#1074;&#1086;&#1079;&#1080;&#1082;-&#1080;&#1079;-&#1056;&#1086;&#1084;&#1072;&#1096;&#1082;&#1086;&#1074;&#1086;quot-quot&#1055;&#1077;&#1089;&#1077;&#1085;&#1082;&#1072;-&#1087;&#1072;&#1088;&#1086;&#1074;&#1086;&#1079;&#1080;&#1082;&#1072;quot(muzofon.com).mp3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8;&#1080;&#1085;&#1072;\Downloads\&#1053;&#1086;&#1074;&#1072;&#1103;%20&#1087;&#1072;&#1087;&#1082;&#1072;\detskie_pesni_-_v_kazhdom_malenkom_rebenke_(zvukoff.ru)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533400" y="533400"/>
            <a:ext cx="2057400" cy="2057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324600" y="990600"/>
            <a:ext cx="1828800" cy="1828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67200" y="838200"/>
            <a:ext cx="1066800" cy="2438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352800" y="838200"/>
            <a:ext cx="6831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0" y="609600"/>
            <a:ext cx="1168911" cy="923330"/>
          </a:xfrm>
          <a:prstGeom prst="rect">
            <a:avLst/>
          </a:prstGeom>
          <a:solidFill>
            <a:srgbClr val="FF0066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15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77200" y="2667000"/>
            <a:ext cx="676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2514600" y="1905000"/>
            <a:ext cx="1371600" cy="1447800"/>
          </a:xfrm>
          <a:prstGeom prst="star5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5800" y="4191000"/>
            <a:ext cx="8001000" cy="1754326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Путешествие в страну Математики</a:t>
            </a:r>
            <a:endParaRPr lang="ru-RU" sz="5400" b="1" cap="all" spc="0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1219200"/>
            <a:ext cx="2133600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900" dirty="0" smtClean="0">
                <a:solidFill>
                  <a:schemeClr val="bg2">
                    <a:lumMod val="50000"/>
                  </a:schemeClr>
                </a:solidFill>
              </a:rPr>
              <a:t>7</a:t>
            </a:r>
            <a:endParaRPr lang="ru-RU" sz="239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2514600" y="3048000"/>
            <a:ext cx="1219200" cy="1295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 flipH="1">
            <a:off x="3810000" y="990600"/>
            <a:ext cx="198120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7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endParaRPr lang="ru-RU" sz="287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Равно 5"/>
          <p:cNvSpPr/>
          <p:nvPr/>
        </p:nvSpPr>
        <p:spPr>
          <a:xfrm>
            <a:off x="5562600" y="3200400"/>
            <a:ext cx="1295400" cy="9906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0400" y="1524000"/>
            <a:ext cx="1398140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00" dirty="0" smtClean="0">
                <a:solidFill>
                  <a:schemeClr val="bg2">
                    <a:lumMod val="50000"/>
                  </a:schemeClr>
                </a:solidFill>
              </a:rPr>
              <a:t>5</a:t>
            </a:r>
            <a:endParaRPr lang="ru-RU" sz="199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build="p"/>
      <p:bldP spid="6" grpId="0" animBg="1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yabloki-na-tarelke-na-temnom-fone-0002762795-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685800"/>
            <a:ext cx="8329863" cy="5324884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vety-rasteniya-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457200"/>
            <a:ext cx="5562600" cy="6002973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vety-rasteniya-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457200"/>
            <a:ext cx="5562600" cy="60029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00200" y="3200400"/>
            <a:ext cx="5915209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Посчитайте белок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b821_5ab43dfa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914400"/>
            <a:ext cx="7924800" cy="51435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b821_5ab43dfa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914400"/>
            <a:ext cx="7924800" cy="51435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04" y="2967335"/>
            <a:ext cx="8352992" cy="923330"/>
          </a:xfrm>
          <a:prstGeom prst="rect">
            <a:avLst/>
          </a:prstGeom>
          <a:solidFill>
            <a:srgbClr val="008000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Запомни и выложи так же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>
            <a:off x="609600" y="914400"/>
            <a:ext cx="1447800" cy="2209800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95600" y="1447800"/>
            <a:ext cx="1752600" cy="1752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омб 3"/>
          <p:cNvSpPr/>
          <p:nvPr/>
        </p:nvSpPr>
        <p:spPr>
          <a:xfrm>
            <a:off x="5486400" y="1066800"/>
            <a:ext cx="2590800" cy="2362200"/>
          </a:xfrm>
          <a:prstGeom prst="diamon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4343400"/>
            <a:ext cx="2514600" cy="1752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62400" y="4343400"/>
            <a:ext cx="1752600" cy="1752600"/>
          </a:xfrm>
          <a:prstGeom prst="ellipse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705600" y="3886200"/>
            <a:ext cx="1447800" cy="21336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>
            <a:off x="381000" y="1447800"/>
            <a:ext cx="1676400" cy="31242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590800"/>
            <a:ext cx="19812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572000" y="2667000"/>
            <a:ext cx="19050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6553200" y="2590800"/>
            <a:ext cx="2057400" cy="1905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>
            <a:off x="6858000" y="1524000"/>
            <a:ext cx="1676400" cy="31242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4600" y="2514600"/>
            <a:ext cx="19812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24400" y="2667000"/>
            <a:ext cx="19050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28600" y="2514600"/>
            <a:ext cx="2057400" cy="1905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>
            <a:off x="7010400" y="1447800"/>
            <a:ext cx="1676400" cy="31242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2590800"/>
            <a:ext cx="19812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667000" y="2667000"/>
            <a:ext cx="19050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495800" y="2590800"/>
            <a:ext cx="2057400" cy="1905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e88125cf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685800"/>
            <a:ext cx="8496411" cy="5668963"/>
          </a:xfrm>
        </p:spPr>
      </p:pic>
      <p:pic>
        <p:nvPicPr>
          <p:cNvPr id="5" name="Из-мультфильма-quotПаровозик-из-Ромашковоquot-quotПесенка-паровозикаquo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72000" y="3200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8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dec1_3d7ad7fd_XL-720x5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8001000" cy="5989638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5dec1_3d7ad7fd_XL-720x5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8001000" cy="598963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3400" y="2209800"/>
            <a:ext cx="7696200" cy="258532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Разгадайте зашифрованный рисунок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афический диктант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8153399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73554-800x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000" y="1752600"/>
            <a:ext cx="3925370" cy="923330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52600" y="3429000"/>
            <a:ext cx="5752088" cy="923330"/>
          </a:xfrm>
          <a:prstGeom prst="rect">
            <a:avLst/>
          </a:prstGeom>
          <a:solidFill>
            <a:schemeClr val="tx2">
              <a:lumMod val="1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 Свидания!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detskie_pesni_-_v_kazhdom_malenkom_rebenke_(zvukoff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077200" y="762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9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5a4a4_81a34271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04800"/>
            <a:ext cx="8534400" cy="63246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4574041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381000"/>
            <a:ext cx="5715000" cy="601980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4574041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381000"/>
            <a:ext cx="5791200" cy="61148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67000" y="2895600"/>
            <a:ext cx="4521495" cy="923330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Назови число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cc41f9aa4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533400"/>
            <a:ext cx="4419600" cy="5972432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cc41f9aa4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533400"/>
            <a:ext cx="4419600" cy="59724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2971800"/>
            <a:ext cx="4720203" cy="923330"/>
          </a:xfrm>
          <a:prstGeom prst="rect">
            <a:avLst/>
          </a:prstGeom>
          <a:solidFill>
            <a:srgbClr val="002060"/>
          </a:solidFill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Решите задачу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00_F_2553163_lHfXY4oBC4STzMEkd0sldsElz0Fl8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609600"/>
            <a:ext cx="8338621" cy="5566030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Минус 8"/>
          <p:cNvSpPr/>
          <p:nvPr/>
        </p:nvSpPr>
        <p:spPr>
          <a:xfrm>
            <a:off x="3048000" y="2209800"/>
            <a:ext cx="1295400" cy="9144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4419600" y="1676400"/>
            <a:ext cx="838200" cy="1676400"/>
            <a:chOff x="4419600" y="1676400"/>
            <a:chExt cx="838200" cy="1676400"/>
          </a:xfrm>
        </p:grpSpPr>
        <p:sp>
          <p:nvSpPr>
            <p:cNvPr id="10" name="Блок-схема: узел 9"/>
            <p:cNvSpPr/>
            <p:nvPr/>
          </p:nvSpPr>
          <p:spPr>
            <a:xfrm>
              <a:off x="4419600" y="25908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узел 10"/>
            <p:cNvSpPr/>
            <p:nvPr/>
          </p:nvSpPr>
          <p:spPr>
            <a:xfrm>
              <a:off x="4495800" y="16764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2" name="Равно 11"/>
          <p:cNvSpPr/>
          <p:nvPr/>
        </p:nvSpPr>
        <p:spPr>
          <a:xfrm>
            <a:off x="5257800" y="2209800"/>
            <a:ext cx="13716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6781800" y="1219200"/>
            <a:ext cx="1752600" cy="2743200"/>
            <a:chOff x="6781800" y="1219200"/>
            <a:chExt cx="1752600" cy="2743200"/>
          </a:xfrm>
        </p:grpSpPr>
        <p:sp>
          <p:nvSpPr>
            <p:cNvPr id="13" name="Блок-схема: узел 12"/>
            <p:cNvSpPr/>
            <p:nvPr/>
          </p:nvSpPr>
          <p:spPr>
            <a:xfrm>
              <a:off x="7772400" y="22098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Блок-схема: узел 13"/>
            <p:cNvSpPr/>
            <p:nvPr/>
          </p:nvSpPr>
          <p:spPr>
            <a:xfrm>
              <a:off x="7620000" y="12192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Блок-схема: узел 14"/>
            <p:cNvSpPr/>
            <p:nvPr/>
          </p:nvSpPr>
          <p:spPr>
            <a:xfrm>
              <a:off x="6781800" y="26670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Блок-схема: узел 15"/>
            <p:cNvSpPr/>
            <p:nvPr/>
          </p:nvSpPr>
          <p:spPr>
            <a:xfrm>
              <a:off x="7620000" y="32004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Блок-схема: узел 16"/>
            <p:cNvSpPr/>
            <p:nvPr/>
          </p:nvSpPr>
          <p:spPr>
            <a:xfrm>
              <a:off x="6858000" y="17526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81000" y="1371600"/>
            <a:ext cx="2514600" cy="2590800"/>
            <a:chOff x="381000" y="1371600"/>
            <a:chExt cx="2514600" cy="2590800"/>
          </a:xfrm>
        </p:grpSpPr>
        <p:sp>
          <p:nvSpPr>
            <p:cNvPr id="2" name="Блок-схема: узел 1"/>
            <p:cNvSpPr/>
            <p:nvPr/>
          </p:nvSpPr>
          <p:spPr>
            <a:xfrm>
              <a:off x="381000" y="27432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Блок-схема: узел 2"/>
            <p:cNvSpPr/>
            <p:nvPr/>
          </p:nvSpPr>
          <p:spPr>
            <a:xfrm>
              <a:off x="1219200" y="13716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Блок-схема: узел 3"/>
            <p:cNvSpPr/>
            <p:nvPr/>
          </p:nvSpPr>
          <p:spPr>
            <a:xfrm>
              <a:off x="2133600" y="26670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Блок-схема: узел 4"/>
            <p:cNvSpPr/>
            <p:nvPr/>
          </p:nvSpPr>
          <p:spPr>
            <a:xfrm>
              <a:off x="1219200" y="23622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Блок-схема: узел 5"/>
            <p:cNvSpPr/>
            <p:nvPr/>
          </p:nvSpPr>
          <p:spPr>
            <a:xfrm>
              <a:off x="1295400" y="32004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Блок-схема: узел 6"/>
            <p:cNvSpPr/>
            <p:nvPr/>
          </p:nvSpPr>
          <p:spPr>
            <a:xfrm>
              <a:off x="1981200" y="18288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Блок-схема: узел 7"/>
            <p:cNvSpPr/>
            <p:nvPr/>
          </p:nvSpPr>
          <p:spPr>
            <a:xfrm>
              <a:off x="457200" y="1828800"/>
              <a:ext cx="762000" cy="7620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276</TotalTime>
  <Words>29</Words>
  <Application>Microsoft Office PowerPoint</Application>
  <PresentationFormat>Экран (4:3)</PresentationFormat>
  <Paragraphs>14</Paragraphs>
  <Slides>24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Математики</dc:title>
  <dc:creator>Марина</dc:creator>
  <cp:lastModifiedBy>Марина</cp:lastModifiedBy>
  <cp:revision>25</cp:revision>
  <dcterms:created xsi:type="dcterms:W3CDTF">2012-04-08T13:46:59Z</dcterms:created>
  <dcterms:modified xsi:type="dcterms:W3CDTF">2013-01-14T05:16:16Z</dcterms:modified>
</cp:coreProperties>
</file>