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60" r:id="rId4"/>
    <p:sldId id="264" r:id="rId5"/>
    <p:sldId id="265" r:id="rId6"/>
    <p:sldId id="266" r:id="rId7"/>
    <p:sldId id="267" r:id="rId8"/>
    <p:sldId id="268" r:id="rId9"/>
    <p:sldId id="269" r:id="rId1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0" autoAdjust="0"/>
    <p:restoredTop sz="94660"/>
  </p:normalViewPr>
  <p:slideViewPr>
    <p:cSldViewPr>
      <p:cViewPr varScale="1">
        <p:scale>
          <a:sx n="107" d="100"/>
          <a:sy n="107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8" d="100"/>
        <a:sy n="13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9F843-E7C8-4A65-A13D-8BE1603BEBB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2C867-F0AA-4486-B143-818044EAA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416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94990-165F-46BA-AD68-76EA94330135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19913-A460-45B7-8346-C46427D37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971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19913-A460-45B7-8346-C46427D37E7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053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мифологизмов в творчестве М.Волошина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409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волошин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максимил</a:t>
            </a:r>
            <a:r>
              <a:rPr lang="ru-RU" sz="2700" b="1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иан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>
                <a:latin typeface="Times New Roman" pitchFamily="18" charset="0"/>
                <a:cs typeface="Times New Roman" pitchFamily="18" charset="0"/>
              </a:rPr>
              <a:t>александрович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вашем мире я — прохожий,</a:t>
            </a:r>
          </a:p>
          <a:p>
            <a:pPr indent="0">
              <a:buNone/>
            </a:pPr>
            <a:r>
              <a:rPr lang="en-US" dirty="0" smtClean="0"/>
              <a:t>     </a:t>
            </a:r>
            <a:r>
              <a:rPr lang="ru-RU" dirty="0" smtClean="0"/>
              <a:t>Близкий всем, всему чужой.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52936"/>
            <a:ext cx="325038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27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Понятие «Мифологизм»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348880"/>
            <a:ext cx="6400800" cy="3312368"/>
          </a:xfrm>
        </p:spPr>
        <p:txBody>
          <a:bodyPr>
            <a:no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Мифологизмы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— словесные выражения понятий, реалий, представлений, сюжетов, персонажей и идей, в которых отражается архаичное, религиозное мировидение античных народов. В широком смысле к ним относятся также слова и обороты, в которых отражаются мифы и предания Священного Писания — библеизмы.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2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волошин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мифология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«Мифология окрашивает его видение мира в тона, знакомые современниками Гомера, и поэт ХХ века встречает нимф и дриад в рощах, пересекаемых автомобильными шоссе» (Купченко В. Странствия М. Волошина)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95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9094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Речевые реализации мифологизмов в поэзии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М. Волошина.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Лексема</a:t>
            </a:r>
          </a:p>
          <a:p>
            <a:r>
              <a:rPr lang="ru-RU" dirty="0" smtClean="0"/>
              <a:t>Лексемосочетание (синтагма) </a:t>
            </a:r>
          </a:p>
          <a:p>
            <a:r>
              <a:rPr lang="ru-RU" dirty="0" smtClean="0"/>
              <a:t>Фраза</a:t>
            </a:r>
          </a:p>
          <a:p>
            <a:r>
              <a:rPr lang="ru-RU" dirty="0" smtClean="0"/>
              <a:t>Сверхфразовое целое (текст)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1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Мифологизм- лексема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348880"/>
            <a:ext cx="6400800" cy="3137521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Мифологизмы - лексемы </a:t>
            </a:r>
            <a:r>
              <a:rPr lang="ru-RU" sz="1600" dirty="0"/>
              <a:t>—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smtClean="0"/>
              <a:t>это однословные, однолексемные мифологизмы (имена персонажей, явлений, предметов).</a:t>
            </a:r>
          </a:p>
          <a:p>
            <a:r>
              <a:rPr lang="ru-RU" sz="1600" dirty="0" smtClean="0"/>
              <a:t>Хрустальный ключ певучих медных сфер!</a:t>
            </a:r>
          </a:p>
          <a:p>
            <a:pPr indent="0">
              <a:buNone/>
            </a:pPr>
            <a:r>
              <a:rPr lang="en-US" sz="1600" dirty="0" smtClean="0"/>
              <a:t>      </a:t>
            </a:r>
            <a:r>
              <a:rPr lang="ru-RU" sz="1600" dirty="0" smtClean="0"/>
              <a:t>На твой ущерб выходят из пещер</a:t>
            </a:r>
          </a:p>
          <a:p>
            <a:pPr indent="0">
              <a:buNone/>
            </a:pPr>
            <a:r>
              <a:rPr lang="en-US" sz="1600" dirty="0" smtClean="0"/>
              <a:t>     </a:t>
            </a:r>
            <a:r>
              <a:rPr lang="ru-RU" sz="1600" dirty="0" smtClean="0"/>
              <a:t>Одна другой страшнее и косматей</a:t>
            </a:r>
          </a:p>
          <a:p>
            <a:pPr indent="0">
              <a:buNone/>
            </a:pPr>
            <a:r>
              <a:rPr lang="en-US" sz="1600" dirty="0" smtClean="0"/>
              <a:t>     </a:t>
            </a:r>
            <a:r>
              <a:rPr lang="ru-RU" sz="1600" dirty="0" smtClean="0"/>
              <a:t>Стада </a:t>
            </a:r>
            <a:r>
              <a:rPr lang="ru-RU" sz="1600" u="sng" dirty="0" smtClean="0"/>
              <a:t>Эмпуз</a:t>
            </a:r>
            <a:r>
              <a:rPr lang="ru-RU" sz="1600" dirty="0" smtClean="0"/>
              <a:t>…</a:t>
            </a:r>
            <a:r>
              <a:rPr lang="en-US" sz="1600" dirty="0" smtClean="0"/>
              <a:t>    ( </a:t>
            </a:r>
            <a:r>
              <a:rPr lang="ru-RU" sz="1600" dirty="0" smtClean="0"/>
              <a:t>«</a:t>
            </a:r>
            <a:r>
              <a:rPr lang="en-US" sz="1600" dirty="0" smtClean="0"/>
              <a:t>Lunaria</a:t>
            </a:r>
            <a:r>
              <a:rPr lang="ru-RU" sz="1600" dirty="0" smtClean="0"/>
              <a:t>»</a:t>
            </a:r>
            <a:r>
              <a:rPr lang="en-US" sz="1600" dirty="0" smtClean="0"/>
              <a:t> </a:t>
            </a:r>
            <a:r>
              <a:rPr lang="ru-RU" sz="1600" dirty="0" smtClean="0"/>
              <a:t>сонет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№3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 dirty="0" smtClean="0"/>
              <a:t>Эмпуза</a:t>
            </a:r>
            <a:r>
              <a:rPr lang="ru-RU" sz="1600" dirty="0" smtClean="0"/>
              <a:t> — в народных поверьях греков приведение из окружения Гекаты, богини колдунов.</a:t>
            </a:r>
          </a:p>
        </p:txBody>
      </p:sp>
    </p:spTree>
    <p:extLst>
      <p:ext uri="{BB962C8B-B14F-4D97-AF65-F5344CB8AC3E}">
        <p14:creationId xmlns:p14="http://schemas.microsoft.com/office/powerpoint/2010/main" val="345436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76544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Мифологизм- Лексемосочетание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348880"/>
            <a:ext cx="6400800" cy="3137521"/>
          </a:xfrm>
        </p:spPr>
        <p:txBody>
          <a:bodyPr>
            <a:noAutofit/>
          </a:bodyPr>
          <a:lstStyle/>
          <a:p>
            <a:r>
              <a:rPr lang="ru-RU" sz="1700" dirty="0" smtClean="0">
                <a:solidFill>
                  <a:srgbClr val="FF0000"/>
                </a:solidFill>
              </a:rPr>
              <a:t>Мифологизм - лексемосочетания </a:t>
            </a:r>
            <a:r>
              <a:rPr lang="ru-RU" sz="1700" dirty="0"/>
              <a:t>—</a:t>
            </a:r>
            <a:r>
              <a:rPr lang="ru-RU" sz="1700" dirty="0" smtClean="0"/>
              <a:t> это развернутые словосочетания, которые конкретизируют персонаж или со стороны его традиционной атрибутики, или типичных проявлений свойств, или деталей внешнего облика.</a:t>
            </a:r>
          </a:p>
          <a:p>
            <a:r>
              <a:rPr lang="ru-RU" sz="1700" u="sng" dirty="0" smtClean="0"/>
              <a:t>Прожорливый Минотавр, разгневанные эрринии, заклепанные титаны.</a:t>
            </a:r>
          </a:p>
          <a:p>
            <a:r>
              <a:rPr lang="ru-RU" sz="1700" u="sng" dirty="0" smtClean="0"/>
              <a:t>Податель света</a:t>
            </a:r>
            <a:r>
              <a:rPr lang="ru-RU" sz="1700" dirty="0" smtClean="0"/>
              <a:t> — Феб, </a:t>
            </a:r>
            <a:r>
              <a:rPr lang="ru-RU" sz="1700" u="sng" dirty="0" smtClean="0"/>
              <a:t>холм и три </a:t>
            </a:r>
            <a:r>
              <a:rPr lang="ru-RU" sz="1700" dirty="0" smtClean="0"/>
              <a:t>креста — Голгофа.</a:t>
            </a:r>
          </a:p>
          <a:p>
            <a:r>
              <a:rPr lang="ru-RU" sz="1700" u="sng" dirty="0" smtClean="0"/>
              <a:t>Орковы</a:t>
            </a:r>
            <a:r>
              <a:rPr lang="ru-RU" sz="1700" dirty="0" smtClean="0"/>
              <a:t> </a:t>
            </a:r>
            <a:r>
              <a:rPr lang="ru-RU" sz="1700" dirty="0"/>
              <a:t>к</a:t>
            </a:r>
            <a:r>
              <a:rPr lang="ru-RU" sz="1700" dirty="0" smtClean="0"/>
              <a:t>лючи, </a:t>
            </a:r>
            <a:r>
              <a:rPr lang="ru-RU" sz="1700" u="sng" dirty="0" smtClean="0"/>
              <a:t>Иудин</a:t>
            </a:r>
            <a:r>
              <a:rPr lang="ru-RU" sz="1700" dirty="0" smtClean="0"/>
              <a:t> грех, тени </a:t>
            </a:r>
            <a:r>
              <a:rPr lang="ru-RU" sz="1700" u="sng" dirty="0" smtClean="0"/>
              <a:t>Персефоны.</a:t>
            </a:r>
            <a:endParaRPr lang="ru-RU" sz="1700" u="sng" dirty="0"/>
          </a:p>
        </p:txBody>
      </p:sp>
    </p:spTree>
    <p:extLst>
      <p:ext uri="{BB962C8B-B14F-4D97-AF65-F5344CB8AC3E}">
        <p14:creationId xmlns:p14="http://schemas.microsoft.com/office/powerpoint/2010/main" val="27244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Мифологизмы- фразы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Мифологизмы-фразы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smtClean="0"/>
              <a:t>это фразы </a:t>
            </a:r>
            <a:r>
              <a:rPr lang="ru-RU" dirty="0"/>
              <a:t>цитатного характера, воспроизводящие высказывания исключительно библейских персонажей</a:t>
            </a:r>
            <a:r>
              <a:rPr lang="ru-RU" dirty="0" smtClean="0"/>
              <a:t>.</a:t>
            </a:r>
          </a:p>
          <a:p>
            <a:pPr marL="285750" indent="-285750"/>
            <a:r>
              <a:rPr lang="ru-RU" sz="1400" dirty="0" smtClean="0"/>
              <a:t>Из избранных тебя избрал я, Русь,</a:t>
            </a:r>
          </a:p>
          <a:p>
            <a:pPr indent="0">
              <a:buNone/>
            </a:pPr>
            <a:r>
              <a:rPr lang="ru-RU" sz="1400" dirty="0" smtClean="0"/>
              <a:t>      И не помилую, не отступлюсь.</a:t>
            </a:r>
            <a:r>
              <a:rPr lang="ru-RU" sz="1400" dirty="0"/>
              <a:t> </a:t>
            </a:r>
            <a:r>
              <a:rPr lang="ru-RU" sz="1400" dirty="0" smtClean="0"/>
              <a:t>     ( «Благословенье» )</a:t>
            </a:r>
          </a:p>
          <a:p>
            <a:pPr marL="285750" indent="-285750"/>
            <a:r>
              <a:rPr lang="ru-RU" sz="1400" dirty="0" smtClean="0"/>
              <a:t>Ср.: слова Господа сынами Израиля:</a:t>
            </a:r>
          </a:p>
          <a:p>
            <a:pPr indent="0">
              <a:buNone/>
            </a:pPr>
            <a:r>
              <a:rPr lang="ru-RU" sz="1400" dirty="0" smtClean="0"/>
              <a:t>    « Только вас признал я из всех народов земли, с вас и взыщу за все      беззаконья ваши»</a:t>
            </a:r>
          </a:p>
          <a:p>
            <a:pPr indent="0">
              <a:buNone/>
            </a:pP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144484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Сверхфразовое целое (текст)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Текст </a:t>
            </a:r>
            <a:r>
              <a:rPr lang="ru-RU" dirty="0" smtClean="0"/>
              <a:t>— наиболее сложный (по форме и содержанию) способ речевой реализации мифологизмов в поэзии   М.Волошина. </a:t>
            </a:r>
          </a:p>
          <a:p>
            <a:r>
              <a:rPr lang="ru-RU" dirty="0" smtClean="0"/>
              <a:t>Пусть тебя бьют, побивают каменьями,</a:t>
            </a:r>
          </a:p>
          <a:p>
            <a:pPr indent="0">
              <a:buNone/>
            </a:pPr>
            <a:r>
              <a:rPr lang="ru-RU" dirty="0" smtClean="0"/>
              <a:t>     Хлещут бичами нечистую плоть,</a:t>
            </a:r>
          </a:p>
          <a:p>
            <a:pPr indent="0">
              <a:buNone/>
            </a:pPr>
            <a:r>
              <a:rPr lang="ru-RU" dirty="0" smtClean="0"/>
              <a:t>     Станешь бесплодной и стоптанной нивой.</a:t>
            </a:r>
          </a:p>
          <a:p>
            <a:pPr indent="0">
              <a:buNone/>
            </a:pPr>
            <a:r>
              <a:rPr lang="ru-RU" dirty="0" smtClean="0"/>
              <a:t>     Ибо любовью ревнивой-</a:t>
            </a:r>
          </a:p>
          <a:p>
            <a:pPr indent="0">
              <a:buNone/>
            </a:pPr>
            <a:r>
              <a:rPr lang="ru-RU" dirty="0" smtClean="0"/>
              <a:t>    Так говорю тебе Я — твой Господь.</a:t>
            </a:r>
          </a:p>
        </p:txBody>
      </p:sp>
    </p:spTree>
    <p:extLst>
      <p:ext uri="{BB962C8B-B14F-4D97-AF65-F5344CB8AC3E}">
        <p14:creationId xmlns:p14="http://schemas.microsoft.com/office/powerpoint/2010/main" val="39499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105</TotalTime>
  <Words>373</Words>
  <Application>Microsoft Office PowerPoint</Application>
  <PresentationFormat>Экран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Кутюр</vt:lpstr>
      <vt:lpstr>Типы мифологизмов в творчестве М.Волошина </vt:lpstr>
      <vt:lpstr> волошин максимиллиан александрович</vt:lpstr>
      <vt:lpstr>Понятие «Мифологизм»</vt:lpstr>
      <vt:lpstr>М. волошин и мифология</vt:lpstr>
      <vt:lpstr>Речевые реализации мифологизмов в поэзии  М. Волошина. </vt:lpstr>
      <vt:lpstr>Мифологизм- лексема</vt:lpstr>
      <vt:lpstr>Мифологизм- Лексемосочетание</vt:lpstr>
      <vt:lpstr>Мифологизмы- фразы</vt:lpstr>
      <vt:lpstr>Сверхфразовое целое (текст)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мифологизмов в творчестве М.Волошина </dc:title>
  <dc:creator>Игорь</dc:creator>
  <cp:lastModifiedBy>Игорь</cp:lastModifiedBy>
  <cp:revision>15</cp:revision>
  <cp:lastPrinted>2012-12-04T13:41:44Z</cp:lastPrinted>
  <dcterms:created xsi:type="dcterms:W3CDTF">2012-11-27T15:55:23Z</dcterms:created>
  <dcterms:modified xsi:type="dcterms:W3CDTF">2013-01-14T11:15:04Z</dcterms:modified>
</cp:coreProperties>
</file>