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BB372E8-8411-4090-A092-E34BF6A68DB2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EA5F4AF-447E-47AF-A044-AE0E252AC35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Смирнова Н.Н.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50</a:t>
            </a:r>
            <a:br>
              <a:rPr lang="ru-RU" dirty="0" smtClean="0"/>
            </a:br>
            <a:r>
              <a:rPr lang="ru-RU" dirty="0" smtClean="0"/>
              <a:t>Деление одночлена на одночлен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416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3600" dirty="0" smtClean="0"/>
                  <a:t>Упростить выражение</a:t>
                </a:r>
              </a:p>
              <a:p>
                <a:r>
                  <a:rPr lang="ru-RU" sz="3600" dirty="0" smtClean="0"/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60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60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600" dirty="0" smtClean="0"/>
                  <a:t>- 2</a:t>
                </a:r>
                <a:r>
                  <a:rPr lang="en-US" sz="3600" dirty="0"/>
                  <a:t>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𝑥</m:t>
                    </m:r>
                  </m:oMath>
                </a14:m>
                <a:r>
                  <a:rPr lang="ru-RU" sz="3600" dirty="0" smtClean="0"/>
                  <a:t>-4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60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60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3600" b="0" i="1" smtClean="0">
                        <a:latin typeface="Cambria Math"/>
                      </a:rPr>
                      <m:t>+5</m:t>
                    </m:r>
                  </m:oMath>
                </a14:m>
                <a:r>
                  <a:rPr lang="en-US" sz="3600" dirty="0"/>
                  <a:t>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/>
                      </a:rPr>
                      <m:t>𝑥</m:t>
                    </m:r>
                  </m:oMath>
                </a14:m>
                <a:r>
                  <a:rPr lang="ru-RU" sz="3600" dirty="0" smtClean="0"/>
                  <a:t>+1</a:t>
                </a:r>
              </a:p>
              <a:p>
                <a:r>
                  <a:rPr lang="ru-RU" sz="3600" dirty="0" smtClean="0">
                    <a:solidFill>
                      <a:srgbClr val="FF0000"/>
                    </a:solidFill>
                  </a:rPr>
                  <a:t>= 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3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3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+3</m:t>
                    </m:r>
                  </m:oMath>
                </a14:m>
                <a:r>
                  <a:rPr lang="en-US" sz="3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i="1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ru-RU" sz="3600" dirty="0" smtClean="0">
                    <a:solidFill>
                      <a:srgbClr val="FF0000"/>
                    </a:solidFill>
                  </a:rPr>
                  <a:t> -3</a:t>
                </a:r>
              </a:p>
              <a:p>
                <a:r>
                  <a:rPr lang="ru-RU" sz="3600" dirty="0" smtClean="0"/>
                  <a:t>Найдите его значение при </a:t>
                </a:r>
                <a14:m>
                  <m:oMath xmlns:m="http://schemas.openxmlformats.org/officeDocument/2006/math">
                    <m:r>
                      <a:rPr lang="en-US" sz="360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ru-RU" sz="3600" dirty="0" smtClean="0">
                    <a:solidFill>
                      <a:schemeClr val="tx1"/>
                    </a:solidFill>
                  </a:rPr>
                  <a:t>=2</a:t>
                </a:r>
              </a:p>
              <a:p>
                <a:r>
                  <a:rPr lang="ru-RU" sz="3600" dirty="0" smtClean="0">
                    <a:solidFill>
                      <a:srgbClr val="FF0000"/>
                    </a:solidFill>
                  </a:rPr>
                  <a:t>4х 4+ 3х2 – 3 =19</a:t>
                </a:r>
              </a:p>
              <a:p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20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775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Упростить: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268760"/>
                <a:ext cx="8229600" cy="5112568"/>
              </a:xfrm>
            </p:spPr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4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sSup>
                      <m:sSupPr>
                        <m:ctrlPr>
                          <a:rPr lang="en-US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00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4000" b="0" i="1" smtClean="0">
                        <a:latin typeface="Cambria Math"/>
                      </a:rPr>
                      <m:t>у </m:t>
                    </m:r>
                    <m:f>
                      <m:fPr>
                        <m:ctrlPr>
                          <a:rPr lang="ru-RU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4000" b="0" i="1" smtClean="0">
                            <a:latin typeface="Cambria Math"/>
                          </a:rPr>
                          <m:t>7</m:t>
                        </m:r>
                      </m:den>
                    </m:f>
                    <m:sSup>
                      <m:sSupPr>
                        <m:ctrlPr>
                          <a:rPr lang="en-US" sz="40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4000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sz="40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dirty="0" smtClean="0">
                            <a:latin typeface="Cambria Math"/>
                          </a:rPr>
                          <m:t>у</m:t>
                        </m:r>
                      </m:e>
                      <m:sup>
                        <m:r>
                          <a:rPr lang="ru-RU" sz="4000" b="0" i="1" dirty="0" smtClean="0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ru-RU" sz="4000" dirty="0" smtClean="0"/>
                  <a:t>=</a:t>
                </a:r>
              </a:p>
              <a:p>
                <a:r>
                  <a:rPr lang="ru-RU" sz="40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ru-RU" sz="4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35</m:t>
                        </m:r>
                      </m:den>
                    </m:f>
                    <m:sSup>
                      <m:sSupPr>
                        <m:ctrlPr>
                          <a:rPr lang="ru-RU" sz="4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4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ru-RU" sz="40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у</m:t>
                        </m:r>
                      </m:e>
                      <m:sup>
                        <m:r>
                          <a:rPr lang="ru-RU" sz="40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endParaRPr lang="ru-RU" sz="4000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0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ru-RU" sz="4000" dirty="0"/>
                          <m:t>(3</m:t>
                        </m:r>
                        <m:r>
                          <m:rPr>
                            <m:nor/>
                          </m:rPr>
                          <a:rPr lang="en-US" sz="4000" dirty="0"/>
                          <m:t> </m:t>
                        </m:r>
                        <m:r>
                          <a:rPr lang="en-US" sz="4000" i="1">
                            <a:latin typeface="Cambria Math"/>
                          </a:rPr>
                          <m:t>𝑥</m:t>
                        </m:r>
                        <m:sSup>
                          <m:sSupPr>
                            <m:ctrlPr>
                              <a:rPr lang="en-US" sz="4000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i="1" dirty="0">
                                <a:latin typeface="Cambria Math"/>
                              </a:rPr>
                              <m:t>у</m:t>
                            </m:r>
                          </m:e>
                          <m:sup>
                            <m:r>
                              <a:rPr lang="en-US" sz="4000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4000" i="1" dirty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ru-RU" sz="40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4000" b="0" i="1" dirty="0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sz="40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4000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sz="4000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dirty="0" smtClean="0">
                            <a:latin typeface="Cambria Math"/>
                          </a:rPr>
                          <m:t>у</m:t>
                        </m:r>
                      </m:e>
                      <m:sup>
                        <m:r>
                          <a:rPr lang="ru-RU" sz="4000" b="0" i="1" dirty="0" smtClean="0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endParaRPr lang="ru-RU" sz="4000" b="0" dirty="0" smtClean="0"/>
              </a:p>
              <a:p>
                <a:r>
                  <a:rPr lang="ru-RU" sz="4000" dirty="0" smtClean="0">
                    <a:solidFill>
                      <a:schemeClr val="tx1"/>
                    </a:solidFill>
                  </a:rPr>
                  <a:t>=18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4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ru-RU" sz="4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у</m:t>
                        </m:r>
                      </m:e>
                      <m:sup>
                        <m:r>
                          <a:rPr lang="ru-RU" sz="4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9</m:t>
                        </m:r>
                      </m:sup>
                    </m:sSup>
                  </m:oMath>
                </a14:m>
                <a:endParaRPr lang="ru-RU" sz="4000" b="0" dirty="0" smtClean="0"/>
              </a:p>
              <a:p>
                <a:r>
                  <a:rPr lang="ru-RU" sz="4000" dirty="0" smtClean="0"/>
                  <a:t>Представить в виде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4000" dirty="0" smtClean="0"/>
                  <a:t>,</a:t>
                </a:r>
                <a:r>
                  <a:rPr lang="en-US" sz="4000" dirty="0" smtClean="0"/>
                  <a:t> n</a:t>
                </a:r>
                <a:r>
                  <a:rPr lang="ru-RU" sz="4000" dirty="0" smtClean="0"/>
                  <a:t>=3</a:t>
                </a:r>
              </a:p>
              <a:p>
                <a:r>
                  <a:rPr lang="ru-RU" sz="4000" dirty="0" smtClean="0"/>
                  <a:t>В=27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</a:rPr>
                          <m:t>у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𝑧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</a:rPr>
                          <m:t>12</m:t>
                        </m:r>
                      </m:sup>
                    </m:sSup>
                  </m:oMath>
                </a14:m>
                <a:endParaRPr lang="ru-RU" sz="4000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=(3</m:t>
                        </m:r>
                        <m:sSup>
                          <m:sSupPr>
                            <m:ctrlP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у</m:t>
                            </m:r>
                          </m:e>
                          <m:sup/>
                        </m:sSup>
                        <m:sSup>
                          <m:sSupPr>
                            <m:ctrlP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ru-RU" sz="4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ru-RU" sz="4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ru-RU" sz="4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ru-RU" sz="4000" dirty="0" smtClean="0"/>
              </a:p>
              <a:p>
                <a:endParaRPr lang="ru-RU" sz="4000" dirty="0" smtClean="0"/>
              </a:p>
              <a:p>
                <a:endParaRPr lang="ru-RU" sz="4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268760"/>
                <a:ext cx="8229600" cy="5112568"/>
              </a:xfrm>
              <a:blipFill rotWithShape="1">
                <a:blip r:embed="rId2"/>
                <a:stretch>
                  <a:fillRect l="-741" t="-10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272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№23.13 - №23.18 </a:t>
            </a:r>
            <a:r>
              <a:rPr lang="ru-RU" sz="4000" dirty="0" err="1" smtClean="0"/>
              <a:t>аб</a:t>
            </a:r>
            <a:endParaRPr lang="ru-RU" sz="4000" dirty="0" smtClean="0"/>
          </a:p>
          <a:p>
            <a:r>
              <a:rPr lang="ru-RU" sz="4000" dirty="0" smtClean="0"/>
              <a:t>№23.19 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1252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№23.7-23.10 </a:t>
            </a:r>
            <a:r>
              <a:rPr lang="ru-RU" sz="4000" dirty="0" err="1" smtClean="0"/>
              <a:t>вг</a:t>
            </a:r>
            <a:endParaRPr lang="ru-RU" sz="4000" dirty="0" smtClean="0"/>
          </a:p>
          <a:p>
            <a:r>
              <a:rPr lang="ru-RU" sz="4000" dirty="0" smtClean="0"/>
              <a:t>Подготовка к </a:t>
            </a:r>
            <a:r>
              <a:rPr lang="ru-RU" sz="4000" dirty="0" err="1" smtClean="0"/>
              <a:t>к.р</a:t>
            </a:r>
            <a:r>
              <a:rPr lang="ru-RU" sz="4000" dirty="0" smtClean="0"/>
              <a:t>. По теме «Одночлены»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9531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20</TotalTime>
  <Words>194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Аптека</vt:lpstr>
      <vt:lpstr>Урок 50 Деление одночлена на одночлен</vt:lpstr>
      <vt:lpstr>Повторение</vt:lpstr>
      <vt:lpstr>Упростить:</vt:lpstr>
      <vt:lpstr>Решение задач</vt:lpstr>
      <vt:lpstr>Домашняя работа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50 Деление одночлена на одночлен</dc:title>
  <dc:creator>Admin</dc:creator>
  <cp:lastModifiedBy>Admin</cp:lastModifiedBy>
  <cp:revision>5</cp:revision>
  <dcterms:created xsi:type="dcterms:W3CDTF">2013-01-13T05:19:24Z</dcterms:created>
  <dcterms:modified xsi:type="dcterms:W3CDTF">2013-01-13T05:40:21Z</dcterms:modified>
</cp:coreProperties>
</file>