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4" r:id="rId6"/>
    <p:sldId id="265" r:id="rId7"/>
    <p:sldId id="267" r:id="rId8"/>
    <p:sldId id="259" r:id="rId9"/>
    <p:sldId id="260" r:id="rId10"/>
    <p:sldId id="262" r:id="rId11"/>
    <p:sldId id="268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858005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3664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8051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21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373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57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14023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277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3408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622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904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0B2ECEE-E141-4F0F-B1A9-6ED7F7EE9701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C670B5-50C3-4D8E-B336-72937C6E50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31174B-14C7-4872-B9E2-51D99E41B681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14.01.2013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A1B34D-39CB-4759-A9B8-D5A85B0D26E4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89993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861048"/>
            <a:ext cx="5715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</p:spPr>
        <p:txBody>
          <a:bodyPr/>
          <a:lstStyle/>
          <a:p>
            <a:r>
              <a:rPr lang="ru-RU" dirty="0" smtClean="0"/>
              <a:t>Внешняя политика СССР в 1920-1930-е годы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564904"/>
            <a:ext cx="6400800" cy="766936"/>
          </a:xfrm>
        </p:spPr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23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Политика СССР в 1939-1940 </a:t>
            </a:r>
            <a:r>
              <a:rPr lang="ru-RU" b="1" dirty="0" err="1" smtClean="0">
                <a:solidFill>
                  <a:schemeClr val="tx1"/>
                </a:solidFill>
              </a:rPr>
              <a:t>г.г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971600" y="1988840"/>
            <a:ext cx="7495744" cy="41376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С. 174-177 выписать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26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Домашнее задание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22</a:t>
            </a:r>
          </a:p>
          <a:p>
            <a:r>
              <a:rPr lang="ru-RU" dirty="0" smtClean="0"/>
              <a:t>Выписать из п.3 основные меры во внешней политике СССР в 1939-1940 г.г.</a:t>
            </a:r>
          </a:p>
          <a:p>
            <a:r>
              <a:rPr lang="ru-RU" dirty="0" smtClean="0"/>
              <a:t>Пересказ п. 3</a:t>
            </a:r>
          </a:p>
          <a:p>
            <a:r>
              <a:rPr lang="ru-RU" dirty="0" smtClean="0"/>
              <a:t>Записи учить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07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Наркомы иностранных дел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1755"/>
            <a:ext cx="2684458" cy="3754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717241" cy="3871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6195" y="2276872"/>
            <a:ext cx="2799941" cy="3943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3947" y="5388669"/>
            <a:ext cx="274467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/>
              <a:t>Георгий </a:t>
            </a:r>
            <a:r>
              <a:rPr lang="ru-RU" dirty="0" smtClean="0"/>
              <a:t>Васильевич</a:t>
            </a:r>
          </a:p>
          <a:p>
            <a:r>
              <a:rPr lang="ru-RU" dirty="0" smtClean="0"/>
              <a:t> Чичерин</a:t>
            </a:r>
          </a:p>
          <a:p>
            <a:r>
              <a:rPr lang="ru-RU" dirty="0">
                <a:solidFill>
                  <a:schemeClr val="tx2"/>
                </a:solidFill>
              </a:rPr>
              <a:t>1918-1930</a:t>
            </a:r>
            <a:endParaRPr lang="ru-RU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443665" y="6215975"/>
            <a:ext cx="1905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/>
              <a:t>М.М.Литвинов, 1930-1939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870763" y="5670649"/>
            <a:ext cx="3273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/>
              <a:t>В.М.Молотов(Скрябин),</a:t>
            </a:r>
          </a:p>
          <a:p>
            <a:r>
              <a:rPr lang="ru-RU"/>
              <a:t>С 1939 г.</a:t>
            </a:r>
          </a:p>
        </p:txBody>
      </p:sp>
    </p:spTree>
    <p:extLst>
      <p:ext uri="{BB962C8B-B14F-4D97-AF65-F5344CB8AC3E}">
        <p14:creationId xmlns:p14="http://schemas.microsoft.com/office/powerpoint/2010/main" xmlns="" val="3168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" descr="C:\Users\Владелец\Desktop\NRA_marching_and_aircraf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873271"/>
            <a:ext cx="3528963" cy="3991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Очаги напряженности в мире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677" y="1695200"/>
            <a:ext cx="25922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Азия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1816356"/>
            <a:ext cx="25922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Европа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87401" y="3400533"/>
            <a:ext cx="259228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Япония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54344" y="3600416"/>
            <a:ext cx="259228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Германия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87401" y="5146608"/>
            <a:ext cx="25922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милитаризм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5132355"/>
            <a:ext cx="25922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Поражение в войне;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Приход к власти Гитлера, 1933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220072" y="1268760"/>
            <a:ext cx="1296144" cy="4278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2915816" y="1268760"/>
            <a:ext cx="1296144" cy="4278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2303748" y="3068960"/>
            <a:ext cx="504056" cy="584959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350729" y="3086400"/>
            <a:ext cx="504056" cy="584959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90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44824"/>
            <a:ext cx="6408712" cy="4104456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Идея принадлежит СССР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Понятие: помощь стране, подвергшейся агрессии, со стороны участников этой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системы</a:t>
            </a:r>
          </a:p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Но! Всего две страны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подписали договор с СССР: Франция и Чехословакия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Система коллективной безопасности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Владелец\Desktop\43705rm_41_2406_jpg_t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508104" y="1772816"/>
            <a:ext cx="3344863" cy="483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21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ochkavpechatleniy.com/data/photo/23142/fe92f213c8fa30f09080436f1cf873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581128"/>
            <a:ext cx="378142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1340768"/>
            <a:ext cx="8677968" cy="464137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Цель: направить агрессию на СССР</a:t>
            </a:r>
          </a:p>
          <a:p>
            <a:r>
              <a:rPr lang="ru-RU" sz="3200" b="1" dirty="0" smtClean="0"/>
              <a:t>Япония: агрессия в Китае</a:t>
            </a:r>
          </a:p>
          <a:p>
            <a:r>
              <a:rPr lang="ru-RU" sz="3200" b="1" dirty="0" smtClean="0"/>
              <a:t>Германия: восстановление армии, военного флота</a:t>
            </a:r>
          </a:p>
          <a:p>
            <a:r>
              <a:rPr lang="ru-RU" sz="3200" b="1" dirty="0" smtClean="0"/>
              <a:t>1936 г.-Антикоминтерновский пакт: Германия, Япония, Италия , для совместной борьбы с коммунизмом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Политика умиротворения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47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5924378" cy="392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268760"/>
            <a:ext cx="8208912" cy="3024336"/>
          </a:xfrm>
        </p:spPr>
        <p:txBody>
          <a:bodyPr>
            <a:normAutofit/>
          </a:bodyPr>
          <a:lstStyle/>
          <a:p>
            <a:r>
              <a:rPr lang="ru-RU" b="1" dirty="0" smtClean="0"/>
              <a:t>1938 г. присоединение Австрии к Германии</a:t>
            </a:r>
          </a:p>
          <a:p>
            <a:r>
              <a:rPr lang="ru-RU" b="1" dirty="0" smtClean="0"/>
              <a:t>1938 г. – захват </a:t>
            </a:r>
            <a:r>
              <a:rPr lang="ru-RU" b="1" dirty="0"/>
              <a:t>Г</a:t>
            </a:r>
            <a:r>
              <a:rPr lang="ru-RU" b="1" dirty="0" smtClean="0"/>
              <a:t>ерманией Судетской области Чехословакии</a:t>
            </a:r>
          </a:p>
          <a:p>
            <a:r>
              <a:rPr lang="ru-RU" b="1" dirty="0" smtClean="0"/>
              <a:t>1938 г. – Мюнхенский сговор: </a:t>
            </a:r>
          </a:p>
          <a:p>
            <a:pPr marL="0" indent="0">
              <a:buNone/>
            </a:pPr>
            <a:r>
              <a:rPr lang="ru-RU" b="1" dirty="0" smtClean="0"/>
              <a:t>Франция, Англия </a:t>
            </a:r>
          </a:p>
          <a:p>
            <a:pPr marL="0" indent="0">
              <a:buNone/>
            </a:pPr>
            <a:r>
              <a:rPr lang="ru-RU" b="1" dirty="0" smtClean="0"/>
              <a:t>согласились с </a:t>
            </a:r>
          </a:p>
          <a:p>
            <a:pPr marL="0" indent="0">
              <a:buNone/>
            </a:pPr>
            <a:r>
              <a:rPr lang="ru-RU" b="1" dirty="0" smtClean="0"/>
              <a:t>захватами Германии</a:t>
            </a:r>
            <a:endParaRPr lang="ru-RU" b="1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Политика умиротворения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895975"/>
            <a:ext cx="37385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b="1" dirty="0"/>
              <a:t>Мюнхенский сговор. </a:t>
            </a:r>
            <a:r>
              <a:rPr lang="ru-RU" b="1" dirty="0" err="1"/>
              <a:t>Кукрыниксы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277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490" y="839548"/>
            <a:ext cx="4021476" cy="4962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044" y="647919"/>
            <a:ext cx="285750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17132" y="3570246"/>
            <a:ext cx="4351412" cy="32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657671"/>
            <a:ext cx="387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Подписание пакта о ненападении </a:t>
            </a:r>
          </a:p>
          <a:p>
            <a:r>
              <a:rPr lang="ru-RU" sz="2400" b="1" dirty="0" smtClean="0"/>
              <a:t>23 августа 1939 г.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92638" y="318867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Молотов и Риббентроп</a:t>
            </a:r>
            <a:endParaRPr lang="ru-RU" sz="2400" b="1" dirty="0"/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1720716" y="0"/>
            <a:ext cx="6543843" cy="10024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Политика СССР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24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6850"/>
            <a:ext cx="4736792" cy="596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7252" y="1029564"/>
            <a:ext cx="317522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prstClr val="white"/>
                </a:solidFill>
              </a:rPr>
              <a:t>Часть секретного протокола</a:t>
            </a:r>
          </a:p>
          <a:p>
            <a:r>
              <a:rPr lang="ru-RU" sz="2800" dirty="0">
                <a:solidFill>
                  <a:prstClr val="white"/>
                </a:solidFill>
              </a:rPr>
              <a:t> о разделе сфер влияния</a:t>
            </a:r>
          </a:p>
          <a:p>
            <a:r>
              <a:rPr lang="ru-RU" sz="2800" dirty="0">
                <a:solidFill>
                  <a:prstClr val="white"/>
                </a:solidFill>
              </a:rPr>
              <a:t>Задание: прочитать документ на с . 177.</a:t>
            </a:r>
          </a:p>
          <a:p>
            <a:r>
              <a:rPr lang="ru-RU" sz="2800" dirty="0">
                <a:solidFill>
                  <a:prstClr val="white"/>
                </a:solidFill>
              </a:rPr>
              <a:t>Ответить на вопрос: О каких территориях идет речь в документе?</a:t>
            </a:r>
          </a:p>
        </p:txBody>
      </p:sp>
    </p:spTree>
    <p:extLst>
      <p:ext uri="{BB962C8B-B14F-4D97-AF65-F5344CB8AC3E}">
        <p14:creationId xmlns:p14="http://schemas.microsoft.com/office/powerpoint/2010/main" xmlns="" val="57332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Причины подписания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r>
              <a:rPr lang="ru-RU" dirty="0" smtClean="0"/>
              <a:t>За </a:t>
            </a:r>
          </a:p>
          <a:p>
            <a:r>
              <a:rPr lang="ru-RU" dirty="0" smtClean="0"/>
              <a:t>Избавил от угрозы войны на два фронта</a:t>
            </a:r>
          </a:p>
          <a:p>
            <a:r>
              <a:rPr lang="ru-RU" dirty="0" smtClean="0"/>
              <a:t>Дал время для подготовки и перевооружения армии</a:t>
            </a:r>
          </a:p>
          <a:p>
            <a:r>
              <a:rPr lang="ru-RU" dirty="0" smtClean="0"/>
              <a:t>Отодвигал границы на 150-250 км на запад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r>
              <a:rPr lang="ru-RU" dirty="0" smtClean="0"/>
              <a:t>Против </a:t>
            </a:r>
          </a:p>
          <a:p>
            <a:r>
              <a:rPr lang="ru-RU" dirty="0" smtClean="0"/>
              <a:t>СССР спровоцировал Германию на военные действия против Польши</a:t>
            </a:r>
          </a:p>
          <a:p>
            <a:r>
              <a:rPr lang="ru-RU" dirty="0" smtClean="0"/>
              <a:t>Германия – агрессор, с ним нельзя мирно договориться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944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</TotalTime>
  <Words>268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Волна</vt:lpstr>
      <vt:lpstr>Апекс</vt:lpstr>
      <vt:lpstr>Внешняя политика СССР в 1920-1930-е годы</vt:lpstr>
      <vt:lpstr>Наркомы иностранных дел</vt:lpstr>
      <vt:lpstr>Очаги напряженности в мире </vt:lpstr>
      <vt:lpstr>Система коллективной безопасности</vt:lpstr>
      <vt:lpstr>Политика умиротворения</vt:lpstr>
      <vt:lpstr>Политика умиротворения</vt:lpstr>
      <vt:lpstr>Слайд 7</vt:lpstr>
      <vt:lpstr>Слайд 8</vt:lpstr>
      <vt:lpstr>Причины подписания</vt:lpstr>
      <vt:lpstr>Политика СССР в 1939-1940 г.г.</vt:lpstr>
      <vt:lpstr>Домашнее задание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Внешняя политика СССР в 1920-1930-е годы</dc:title>
  <dc:creator>Лена</dc:creator>
  <cp:lastModifiedBy>User</cp:lastModifiedBy>
  <cp:revision>11</cp:revision>
  <dcterms:created xsi:type="dcterms:W3CDTF">2012-11-12T20:16:35Z</dcterms:created>
  <dcterms:modified xsi:type="dcterms:W3CDTF">2013-01-14T14:24:36Z</dcterms:modified>
</cp:coreProperties>
</file>