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6C4409-2578-4E1D-AAC2-51A7A85AA801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85EDC9-A6E7-4694-9370-C40536FA593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Балага иң куатле кеше – ата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379230197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349786"/>
            <a:ext cx="4248472" cy="50315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Иң кызыгы – аркан тартышы</a:t>
            </a:r>
            <a:endParaRPr lang="ru-RU" dirty="0"/>
          </a:p>
        </p:txBody>
      </p:sp>
      <p:pic>
        <p:nvPicPr>
          <p:cNvPr id="4" name="Содержимое 3" descr="peretyagivanie__11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412776"/>
            <a:ext cx="4608512" cy="5260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Атасы барның, бәхете бар!</a:t>
            </a:r>
            <a:endParaRPr lang="ru-RU" dirty="0"/>
          </a:p>
        </p:txBody>
      </p:sp>
      <p:pic>
        <p:nvPicPr>
          <p:cNvPr id="4" name="Содержимое 3" descr="moskvich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424936" cy="5661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Ватанны саклаучылар көне белән сезне, әтиләр!</a:t>
            </a:r>
            <a:endParaRPr lang="ru-RU" dirty="0"/>
          </a:p>
        </p:txBody>
      </p:sp>
      <p:pic>
        <p:nvPicPr>
          <p:cNvPr id="4" name="Содержимое 3" descr="267188610931881_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8064896" cy="48965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Сез – көчле, сез – батыр, сез – безнең куаныч</a:t>
            </a:r>
            <a:endParaRPr lang="ru-RU" dirty="0"/>
          </a:p>
        </p:txBody>
      </p:sp>
      <p:pic>
        <p:nvPicPr>
          <p:cNvPr id="4" name="Содержимое 3" descr="1076-fu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9412" y="1600200"/>
            <a:ext cx="704517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Минем әтием – шоф</a:t>
            </a:r>
            <a:r>
              <a:rPr lang="ru-RU" dirty="0" smtClean="0"/>
              <a:t>ёр</a:t>
            </a:r>
            <a:endParaRPr lang="ru-RU" dirty="0"/>
          </a:p>
        </p:txBody>
      </p:sp>
      <p:pic>
        <p:nvPicPr>
          <p:cNvPr id="4" name="Содержимое 3" descr="12317044752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6180"/>
            <a:ext cx="6912768" cy="54418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Минем әтием – йорт төзүче</a:t>
            </a:r>
            <a:endParaRPr lang="ru-RU" dirty="0"/>
          </a:p>
        </p:txBody>
      </p:sp>
      <p:pic>
        <p:nvPicPr>
          <p:cNvPr id="4" name="Содержимое 3" descr="materialy_budowla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340768"/>
            <a:ext cx="5400600" cy="55172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Минем әтием - бакчачы</a:t>
            </a:r>
            <a:endParaRPr lang="ru-RU" dirty="0"/>
          </a:p>
        </p:txBody>
      </p:sp>
      <p:pic>
        <p:nvPicPr>
          <p:cNvPr id="4" name="Содержимое 3" descr="e1cc2769bcd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6246" y="1700808"/>
            <a:ext cx="7841708" cy="4680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Зур корабта диңгезче ул</a:t>
            </a:r>
            <a:endParaRPr lang="ru-RU" dirty="0"/>
          </a:p>
        </p:txBody>
      </p:sp>
      <p:pic>
        <p:nvPicPr>
          <p:cNvPr id="8" name="Содержимое 7" descr="0_e858_e6730bd7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7" y="1412776"/>
            <a:ext cx="5328593" cy="54452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Йөгерешеп ярышыгыз, </a:t>
            </a:r>
            <a:br>
              <a:rPr lang="tt-RU" dirty="0" smtClean="0"/>
            </a:br>
            <a:r>
              <a:rPr lang="tt-RU" dirty="0" smtClean="0"/>
              <a:t>Сез бит булган егетләр!</a:t>
            </a:r>
            <a:endParaRPr lang="ru-RU" dirty="0"/>
          </a:p>
        </p:txBody>
      </p:sp>
      <p:pic>
        <p:nvPicPr>
          <p:cNvPr id="4" name="Содержимое 3" descr="07b6f8135d22e50cf741279f09b6683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8397" y="1600200"/>
            <a:ext cx="7067205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   Әйдә, карыйк ярышып – </a:t>
            </a:r>
            <a:br>
              <a:rPr lang="tt-RU" dirty="0" smtClean="0"/>
            </a:br>
            <a:r>
              <a:rPr lang="tt-RU" dirty="0" smtClean="0"/>
              <a:t>Капчык киеп чабышып</a:t>
            </a:r>
            <a:endParaRPr lang="ru-RU" dirty="0"/>
          </a:p>
        </p:txBody>
      </p:sp>
      <p:pic>
        <p:nvPicPr>
          <p:cNvPr id="4" name="Содержимое 3" descr="3807363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556792"/>
            <a:ext cx="4968552" cy="5301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64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Балага иң куатле кеше – ата</vt:lpstr>
      <vt:lpstr>Ватанны саклаучылар көне белән сезне, әтиләр!</vt:lpstr>
      <vt:lpstr>Сез – көчле, сез – батыр, сез – безнең куаныч</vt:lpstr>
      <vt:lpstr>Минем әтием – шофёр</vt:lpstr>
      <vt:lpstr>Минем әтием – йорт төзүче</vt:lpstr>
      <vt:lpstr>Минем әтием - бакчачы</vt:lpstr>
      <vt:lpstr>Зур корабта диңгезче ул</vt:lpstr>
      <vt:lpstr>Йөгерешеп ярышыгыз,  Сез бит булган егетләр!</vt:lpstr>
      <vt:lpstr>   Әйдә, карыйк ярышып –  Капчык киеп чабышып</vt:lpstr>
      <vt:lpstr>Иң кызыгы – аркан тартышы</vt:lpstr>
      <vt:lpstr>Атасы барның, бәхете бар!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Балага иң куатле кеше – ата</dc:title>
  <dc:creator>Loner-XP</dc:creator>
  <cp:lastModifiedBy>Loner-XP</cp:lastModifiedBy>
  <cp:revision>3</cp:revision>
  <dcterms:created xsi:type="dcterms:W3CDTF">2012-01-05T12:07:33Z</dcterms:created>
  <dcterms:modified xsi:type="dcterms:W3CDTF">2012-01-05T12:35:46Z</dcterms:modified>
</cp:coreProperties>
</file>