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6DBC213-3706-441F-BE24-E39982D7A7CF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F65B4A25-8111-40B3-A7FD-9B317230B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C213-3706-441F-BE24-E39982D7A7CF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B4A25-8111-40B3-A7FD-9B317230B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C213-3706-441F-BE24-E39982D7A7CF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B4A25-8111-40B3-A7FD-9B317230B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C213-3706-441F-BE24-E39982D7A7CF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B4A25-8111-40B3-A7FD-9B317230B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C213-3706-441F-BE24-E39982D7A7CF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B4A25-8111-40B3-A7FD-9B317230B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C213-3706-441F-BE24-E39982D7A7CF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B4A25-8111-40B3-A7FD-9B317230B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6DBC213-3706-441F-BE24-E39982D7A7CF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65B4A25-8111-40B3-A7FD-9B317230BB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6DBC213-3706-441F-BE24-E39982D7A7CF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F65B4A25-8111-40B3-A7FD-9B317230B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C213-3706-441F-BE24-E39982D7A7CF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B4A25-8111-40B3-A7FD-9B317230B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C213-3706-441F-BE24-E39982D7A7CF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B4A25-8111-40B3-A7FD-9B317230B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DBC213-3706-441F-BE24-E39982D7A7CF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5B4A25-8111-40B3-A7FD-9B317230B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6DBC213-3706-441F-BE24-E39982D7A7CF}" type="datetimeFigureOut">
              <a:rPr lang="ru-RU" smtClean="0"/>
              <a:pPr/>
              <a:t>20.10.2011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F65B4A25-8111-40B3-A7FD-9B317230B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Комедия «Недоросль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по комедии Д.И.Фонвизина «Недоросль»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Литература 9 класс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учитель литературы Рябова Т.А.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ООШ с.Поповка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Наука в развращённом человеке есть лютое оружие делать зло.</a:t>
            </a:r>
            <a:endParaRPr lang="ru-RU" dirty="0"/>
          </a:p>
        </p:txBody>
      </p:sp>
      <p:pic>
        <p:nvPicPr>
          <p:cNvPr id="4" name="Содержимое 3" descr="http://www.openclass.ru/sites/default/files/ckeditor/8875/images/20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25059" y="2249488"/>
            <a:ext cx="5893881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Чем может быть интересен «Недоросль»  современному читателю?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www.openclass.ru/sites/default/files/ckeditor/8875/images/17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561980" y="2249488"/>
            <a:ext cx="6020040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476673"/>
            <a:ext cx="7414592" cy="1800199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Проблема воспитания истинного гражданина в комедии Д.И.Фонвизина «Недоросль</a:t>
            </a:r>
            <a:r>
              <a:rPr lang="ru-RU" sz="2400" dirty="0" smtClean="0"/>
              <a:t>».1781г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www.openclass.ru/sites/default/files/ckeditor/8875/images/11.jpg"/>
          <p:cNvPicPr/>
          <p:nvPr/>
        </p:nvPicPr>
        <p:blipFill>
          <a:blip r:embed="rId2" cstate="print"/>
          <a:srcRect l="1031" t="15484" r="-990" b="22581"/>
          <a:stretch>
            <a:fillRect/>
          </a:stretch>
        </p:blipFill>
        <p:spPr bwMode="auto">
          <a:xfrm>
            <a:off x="395536" y="2996952"/>
            <a:ext cx="5904656" cy="338437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085584" cy="782960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Волшебный край! Там  в стары годы, Сатиры смелый властелин,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Блистал Фонвизин, друг свободы…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1800" dirty="0" smtClean="0"/>
              <a:t>А.С.Пушкин</a:t>
            </a:r>
            <a:endParaRPr lang="ru-RU" sz="1800" dirty="0"/>
          </a:p>
        </p:txBody>
      </p:sp>
      <p:pic>
        <p:nvPicPr>
          <p:cNvPr id="4" name="Содержимое 3" descr="http://www.openclass.ru/sites/default/files/ckeditor/8875/images/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844824"/>
            <a:ext cx="5870195" cy="4281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Какую роль в комедии играет Стародум?</a:t>
            </a:r>
            <a:endParaRPr lang="ru-RU" dirty="0"/>
          </a:p>
        </p:txBody>
      </p:sp>
      <p:pic>
        <p:nvPicPr>
          <p:cNvPr id="4" name="Содержимое 3" descr="http://www.openclass.ru/sites/default/files/ckeditor/8875/images/1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2492896"/>
            <a:ext cx="5923230" cy="3589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Характеристика Митрофанушки</a:t>
            </a:r>
            <a:endParaRPr lang="ru-RU" dirty="0"/>
          </a:p>
        </p:txBody>
      </p:sp>
      <p:pic>
        <p:nvPicPr>
          <p:cNvPr id="4" name="Содержимое 3" descr="http://www.openclass.ru/sites/default/files/ckeditor/8875/images/14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91287" y="2249488"/>
            <a:ext cx="576142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Взгляды на воспитание </a:t>
            </a:r>
            <a:r>
              <a:rPr lang="ru-RU" dirty="0" err="1" smtClean="0"/>
              <a:t>Простаковой</a:t>
            </a:r>
            <a:r>
              <a:rPr lang="ru-RU" dirty="0" smtClean="0"/>
              <a:t> и Скотинина</a:t>
            </a:r>
            <a:endParaRPr lang="ru-RU" dirty="0"/>
          </a:p>
        </p:txBody>
      </p:sp>
      <p:pic>
        <p:nvPicPr>
          <p:cNvPr id="4" name="Содержимое 3" descr="http://www.openclass.ru/sites/default/files/ckeditor/8875/images/15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46514" y="2249488"/>
            <a:ext cx="6250971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главнее-воспитание или образование?</a:t>
            </a:r>
            <a:endParaRPr lang="ru-RU" dirty="0"/>
          </a:p>
        </p:txBody>
      </p:sp>
      <p:pic>
        <p:nvPicPr>
          <p:cNvPr id="4" name="Содержимое 3" descr="http://www.openclass.ru/sites/default/files/ckeditor/8875/images/16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21302" y="2249488"/>
            <a:ext cx="6301395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62880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кого и почему возложена главная забота о воспитании истинного гражданина?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www.openclass.ru/sites/default/files/ckeditor/8875/images/18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59632" y="1700808"/>
            <a:ext cx="6309775" cy="4873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Вначале надо воспитывать добродетель, позаботиться о душе, а уж потом- об уме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http://www.openclass.ru/sites/default/files/ckeditor/8875/images/19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607225" y="2249488"/>
            <a:ext cx="5929549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27</TotalTime>
  <Words>113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Комедия «Недоросль»</vt:lpstr>
      <vt:lpstr>Проблема воспитания истинного гражданина в комедии Д.И.Фонвизина «Недоросль».1781г</vt:lpstr>
      <vt:lpstr>Волшебный край! Там  в стары годы, Сатиры смелый властелин, Блистал Фонвизин, друг свободы… А.С.Пушкин</vt:lpstr>
      <vt:lpstr>Какую роль в комедии играет Стародум?</vt:lpstr>
      <vt:lpstr>Характеристика Митрофанушки</vt:lpstr>
      <vt:lpstr>Взгляды на воспитание Простаковой и Скотинина</vt:lpstr>
      <vt:lpstr>Что главнее-воспитание или образование?</vt:lpstr>
      <vt:lpstr>На кого и почему возложена главная забота о воспитании истинного гражданина?</vt:lpstr>
      <vt:lpstr>Вначале надо воспитывать добродетель, позаботиться о душе, а уж потом- об уме</vt:lpstr>
      <vt:lpstr>Наука в развращённом человеке есть лютое оружие делать зло.</vt:lpstr>
      <vt:lpstr>Чем может быть интересен «Недоросль»  современному читателю?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Проблема воспитания истинного гражданина в комедии Д.И.Фонвизина «Недоросль».1781г</dc:title>
  <dc:creator>AS</dc:creator>
  <cp:lastModifiedBy>AS</cp:lastModifiedBy>
  <cp:revision>4</cp:revision>
  <dcterms:created xsi:type="dcterms:W3CDTF">2011-10-20T09:07:06Z</dcterms:created>
  <dcterms:modified xsi:type="dcterms:W3CDTF">2011-10-20T10:10:37Z</dcterms:modified>
</cp:coreProperties>
</file>