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81" r:id="rId25"/>
    <p:sldId id="279" r:id="rId26"/>
    <p:sldId id="280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91" autoAdjust="0"/>
    <p:restoredTop sz="94643" autoAdjust="0"/>
  </p:normalViewPr>
  <p:slideViewPr>
    <p:cSldViewPr>
      <p:cViewPr varScale="1">
        <p:scale>
          <a:sx n="106" d="100"/>
          <a:sy n="106" d="100"/>
        </p:scale>
        <p:origin x="-57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58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Кто хочет стать отличником?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Б) молодёжь</a:t>
            </a:r>
          </a:p>
          <a:p>
            <a:pPr algn="ctr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5.С каким  предметом не бежали на волка люди в басне И.А.Крылова «Волк на псарне»?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smtClean="0"/>
              <a:t>А)с огнём</a:t>
            </a:r>
          </a:p>
          <a:p>
            <a:pPr algn="ctr"/>
            <a:r>
              <a:rPr lang="ru-RU" dirty="0" smtClean="0"/>
              <a:t>Б) с ружьём</a:t>
            </a:r>
          </a:p>
          <a:p>
            <a:pPr algn="ctr"/>
            <a:r>
              <a:rPr lang="ru-RU" dirty="0" smtClean="0"/>
              <a:t>В) с дубьём</a:t>
            </a:r>
          </a:p>
          <a:p>
            <a:pPr algn="ctr"/>
            <a:r>
              <a:rPr lang="ru-RU" dirty="0" smtClean="0"/>
              <a:t>Г) с запором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smtClean="0"/>
              <a:t>Г) с запором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6.Кто из астрономов утверждал, что все планеты движутся вокруг Земли?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600200"/>
            <a:ext cx="8115328" cy="3400436"/>
          </a:xfrm>
        </p:spPr>
        <p:txBody>
          <a:bodyPr>
            <a:normAutofit/>
          </a:bodyPr>
          <a:lstStyle/>
          <a:p>
            <a:pPr algn="ctr"/>
            <a:endParaRPr lang="ru-RU" dirty="0" smtClean="0"/>
          </a:p>
          <a:p>
            <a:pPr algn="ctr"/>
            <a:r>
              <a:rPr lang="ru-RU" dirty="0" smtClean="0"/>
              <a:t>А) Коперник</a:t>
            </a:r>
          </a:p>
          <a:p>
            <a:pPr algn="ctr"/>
            <a:r>
              <a:rPr lang="ru-RU" dirty="0" smtClean="0"/>
              <a:t>Б) Галилей</a:t>
            </a:r>
          </a:p>
          <a:p>
            <a:pPr algn="ctr"/>
            <a:r>
              <a:rPr lang="ru-RU" dirty="0" smtClean="0"/>
              <a:t>В) </a:t>
            </a:r>
            <a:r>
              <a:rPr lang="ru-RU" dirty="0" err="1" smtClean="0"/>
              <a:t>Птоломей</a:t>
            </a:r>
            <a:endParaRPr lang="ru-RU" dirty="0" smtClean="0"/>
          </a:p>
          <a:p>
            <a:pPr algn="ctr"/>
            <a:r>
              <a:rPr lang="ru-RU" dirty="0" smtClean="0"/>
              <a:t>Г) Ломоносов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В) </a:t>
            </a:r>
            <a:r>
              <a:rPr lang="ru-RU" dirty="0" err="1" smtClean="0"/>
              <a:t>Птоломей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7.Какое из этих предложений сложное?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smtClean="0"/>
              <a:t>А) Терпение и труд всё перетрут.</a:t>
            </a:r>
          </a:p>
          <a:p>
            <a:pPr algn="ctr"/>
            <a:r>
              <a:rPr lang="ru-RU" dirty="0" smtClean="0"/>
              <a:t>Б) Мама пошла в магазин, а брат пошёл играть в футбол.</a:t>
            </a:r>
          </a:p>
          <a:p>
            <a:pPr algn="ctr"/>
            <a:r>
              <a:rPr lang="ru-RU" dirty="0" smtClean="0"/>
              <a:t>В) Наша Родина – Россия.</a:t>
            </a:r>
          </a:p>
          <a:p>
            <a:pPr algn="ctr"/>
            <a:r>
              <a:rPr lang="ru-RU" dirty="0" smtClean="0"/>
              <a:t>Г) Мама, я сегодня тебя обрадую.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Правильный ответ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Б) Мама пошла в магазин, а брат пошёл играть в футбол.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8.Какое из этих существительных не склоняется?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smtClean="0"/>
              <a:t>А) Чай</a:t>
            </a:r>
          </a:p>
          <a:p>
            <a:pPr algn="ctr"/>
            <a:r>
              <a:rPr lang="ru-RU" dirty="0" smtClean="0"/>
              <a:t>Б) Шампунь</a:t>
            </a:r>
          </a:p>
          <a:p>
            <a:pPr algn="ctr"/>
            <a:r>
              <a:rPr lang="ru-RU" dirty="0" smtClean="0"/>
              <a:t>В) Метро</a:t>
            </a:r>
          </a:p>
          <a:p>
            <a:pPr algn="ctr"/>
            <a:r>
              <a:rPr lang="ru-RU" dirty="0" smtClean="0"/>
              <a:t>Г) Мазь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Правильный ответ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pPr algn="ctr"/>
            <a:r>
              <a:rPr lang="ru-RU" dirty="0" smtClean="0"/>
              <a:t>В) Метро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9. Как звали отца Александра Пушкина?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А) Сергей Николаевич</a:t>
            </a:r>
          </a:p>
          <a:p>
            <a:r>
              <a:rPr lang="ru-RU" dirty="0" smtClean="0"/>
              <a:t>Б) Сергей Львович</a:t>
            </a:r>
          </a:p>
          <a:p>
            <a:r>
              <a:rPr lang="ru-RU" dirty="0" smtClean="0"/>
              <a:t>В) Сергей Леонидович</a:t>
            </a:r>
          </a:p>
          <a:p>
            <a:r>
              <a:rPr lang="ru-RU" dirty="0" smtClean="0"/>
              <a:t>Г) Сергей Иванович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Правила игры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600201"/>
            <a:ext cx="8215370" cy="4186253"/>
          </a:xfrm>
        </p:spPr>
        <p:txBody>
          <a:bodyPr>
            <a:normAutofit fontScale="62500" lnSpcReduction="20000"/>
          </a:bodyPr>
          <a:lstStyle/>
          <a:p>
            <a:r>
              <a:rPr lang="ru-RU" sz="2800" dirty="0" smtClean="0"/>
              <a:t>1. Всего задаётся 12 вопросов. Несгораемые цифры – 3 (отметка «3»), 6 (отметка «4»), 9 (отметка «5») и 12  (две отметки «5»).</a:t>
            </a:r>
          </a:p>
          <a:p>
            <a:endParaRPr lang="ru-RU" sz="2800" dirty="0" smtClean="0"/>
          </a:p>
          <a:p>
            <a:r>
              <a:rPr lang="ru-RU" sz="2800" dirty="0" smtClean="0"/>
              <a:t>2. Подсказки – 50/50, помощь 1 друга, помощь класса (голосование по рукам).</a:t>
            </a:r>
          </a:p>
          <a:p>
            <a:endParaRPr lang="ru-RU" sz="2800" dirty="0" smtClean="0"/>
          </a:p>
          <a:p>
            <a:r>
              <a:rPr lang="ru-RU" sz="2800" dirty="0" smtClean="0"/>
              <a:t>3. Если игрок выбирает все три подсказки, значит он называет 1 несгораемую отметку, если 2 подсказки – 2 отметки, если 1 подсказку – значит  3 несгораемые отметки.</a:t>
            </a:r>
          </a:p>
          <a:p>
            <a:pPr>
              <a:buNone/>
            </a:pPr>
            <a:endParaRPr lang="en-US" sz="2800" dirty="0" smtClean="0"/>
          </a:p>
          <a:p>
            <a:r>
              <a:rPr lang="en-US" sz="2800" dirty="0" smtClean="0"/>
              <a:t>4</a:t>
            </a:r>
            <a:r>
              <a:rPr lang="ru-RU" sz="2800" dirty="0" smtClean="0"/>
              <a:t>. В любой момент игрок может остановиться и получить отметку, которую уже выиграл</a:t>
            </a:r>
            <a:r>
              <a:rPr lang="ru-RU" sz="2800" dirty="0" smtClean="0"/>
              <a:t>.</a:t>
            </a:r>
          </a:p>
          <a:p>
            <a:endParaRPr lang="ru-RU" sz="2800" dirty="0" smtClean="0"/>
          </a:p>
          <a:p>
            <a:r>
              <a:rPr lang="ru-RU" sz="2800" dirty="0" smtClean="0"/>
              <a:t>5. За нарушение тишины, дисциплины (подсказки игроку, хождение по классу) провинившемуся ставится «2» в журнал.</a:t>
            </a:r>
          </a:p>
          <a:p>
            <a:endParaRPr lang="en-US" sz="2800" dirty="0" smtClean="0"/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smtClean="0"/>
              <a:t>Б) Сергей Львович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10. В каком предложении допущена ошибка?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А) В России много городов: Тула, Псков, Смоленск.</a:t>
            </a:r>
          </a:p>
          <a:p>
            <a:r>
              <a:rPr lang="ru-RU" dirty="0" smtClean="0"/>
              <a:t>Б) В поле росли одуванчики, тюльпаны, розы и ромашки.</a:t>
            </a:r>
          </a:p>
          <a:p>
            <a:r>
              <a:rPr lang="ru-RU" dirty="0" smtClean="0"/>
              <a:t>В) Я </a:t>
            </a:r>
            <a:r>
              <a:rPr lang="ru-RU" dirty="0" err="1" smtClean="0"/>
              <a:t>увидил</a:t>
            </a:r>
            <a:r>
              <a:rPr lang="ru-RU" dirty="0" smtClean="0"/>
              <a:t> облака в форме сердца, квадрата, треугольника.</a:t>
            </a:r>
          </a:p>
          <a:p>
            <a:r>
              <a:rPr lang="ru-RU" dirty="0" smtClean="0"/>
              <a:t>Г) На лесной опушке встретились друзья, которые  собирали грибы.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ru-RU" dirty="0" smtClean="0"/>
          </a:p>
          <a:p>
            <a:pPr algn="ctr"/>
            <a:r>
              <a:rPr lang="ru-RU" dirty="0" smtClean="0"/>
              <a:t>В) Я </a:t>
            </a:r>
            <a:r>
              <a:rPr lang="ru-RU" dirty="0" err="1" smtClean="0"/>
              <a:t>увид</a:t>
            </a:r>
            <a:r>
              <a:rPr lang="ru-RU" b="1" dirty="0" err="1" smtClean="0"/>
              <a:t>Е</a:t>
            </a:r>
            <a:r>
              <a:rPr lang="ru-RU" dirty="0" err="1" smtClean="0"/>
              <a:t>л</a:t>
            </a:r>
            <a:r>
              <a:rPr lang="ru-RU" dirty="0" smtClean="0"/>
              <a:t> облака в форме сердца, квадрата, треугольника</a:t>
            </a:r>
            <a:r>
              <a:rPr lang="en-US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/>
              <a:t>11. В каком из этих слов звуков меньше, чем букв?</a:t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smtClean="0"/>
              <a:t>А) Подъезд</a:t>
            </a:r>
          </a:p>
          <a:p>
            <a:pPr algn="ctr"/>
            <a:r>
              <a:rPr lang="ru-RU" dirty="0" smtClean="0"/>
              <a:t>Б) Льётся</a:t>
            </a:r>
          </a:p>
          <a:p>
            <a:pPr algn="ctr"/>
            <a:r>
              <a:rPr lang="ru-RU" dirty="0" smtClean="0"/>
              <a:t>В) Южный</a:t>
            </a:r>
          </a:p>
          <a:p>
            <a:pPr algn="ctr"/>
            <a:r>
              <a:rPr lang="ru-RU" dirty="0" smtClean="0"/>
              <a:t>Г) Пьёт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pPr algn="ctr"/>
            <a:r>
              <a:rPr lang="ru-RU" dirty="0" smtClean="0"/>
              <a:t>Б) Льётся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12. Как заканчивается сказка В.А.Жуковского «Спящая царевна»?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ru-RU" dirty="0" smtClean="0"/>
          </a:p>
          <a:p>
            <a:r>
              <a:rPr lang="ru-RU" dirty="0" smtClean="0"/>
              <a:t>А) Я там был, мёд, пиво пил, да усы лишь обмочил.</a:t>
            </a:r>
          </a:p>
          <a:p>
            <a:r>
              <a:rPr lang="ru-RU" dirty="0" smtClean="0"/>
              <a:t>Б) По усам вино бежало, в рот же капли не попало.</a:t>
            </a:r>
          </a:p>
          <a:p>
            <a:r>
              <a:rPr lang="ru-RU" dirty="0" smtClean="0"/>
              <a:t>В) Сказка ложь, да в ней намёк! Добрым молодцам урок.</a:t>
            </a:r>
          </a:p>
          <a:p>
            <a:r>
              <a:rPr lang="ru-RU" dirty="0" smtClean="0"/>
              <a:t>Г) И я там был, мёд, пиво пил, по усам оно бежало,  в рот  же капли не попало.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Правильный ответ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Б) По усам вино бежало, в рот же капли не попало.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1. Что такое грамматическая основа предложения?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А) Все слова, кроме предлогов и союзов.</a:t>
            </a:r>
          </a:p>
          <a:p>
            <a:r>
              <a:rPr lang="ru-RU" dirty="0" smtClean="0"/>
              <a:t>Б) Подлежащее и сказуемое.</a:t>
            </a:r>
          </a:p>
          <a:p>
            <a:r>
              <a:rPr lang="ru-RU" dirty="0" smtClean="0"/>
              <a:t>В)Подлежащее с определением.</a:t>
            </a:r>
          </a:p>
          <a:p>
            <a:r>
              <a:rPr lang="ru-RU" dirty="0" smtClean="0"/>
              <a:t>Г) Сказуемое с обстоятельством.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7472386" cy="2471742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pPr algn="ctr"/>
            <a:r>
              <a:rPr lang="ru-RU" dirty="0" smtClean="0"/>
              <a:t>Б. Подлежащее и сказуемое.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2. Какая часть речи отвечает на вопрос «где?»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7686700" cy="3257560"/>
          </a:xfrm>
        </p:spPr>
        <p:txBody>
          <a:bodyPr/>
          <a:lstStyle/>
          <a:p>
            <a:endParaRPr lang="ru-RU" dirty="0" smtClean="0"/>
          </a:p>
          <a:p>
            <a:pPr algn="ctr"/>
            <a:r>
              <a:rPr lang="ru-RU" dirty="0" smtClean="0"/>
              <a:t>А) Имя существительное.</a:t>
            </a:r>
          </a:p>
          <a:p>
            <a:pPr algn="ctr"/>
            <a:r>
              <a:rPr lang="ru-RU" dirty="0" smtClean="0"/>
              <a:t>Б) Обстоятельство</a:t>
            </a:r>
          </a:p>
          <a:p>
            <a:pPr algn="ctr"/>
            <a:r>
              <a:rPr lang="ru-RU" dirty="0" smtClean="0"/>
              <a:t>В) Имя прилагательное</a:t>
            </a:r>
          </a:p>
          <a:p>
            <a:pPr algn="ctr"/>
            <a:r>
              <a:rPr lang="ru-RU" dirty="0" smtClean="0"/>
              <a:t>Г) Наречие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Правильный ответ.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Г. Наречие.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3. Какой учёный прославился как поэт, химик, богослов, минералог?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ru-RU" dirty="0" smtClean="0"/>
          </a:p>
          <a:p>
            <a:pPr algn="ctr"/>
            <a:r>
              <a:rPr lang="ru-RU" dirty="0" smtClean="0"/>
              <a:t>А) И.А.Крылов</a:t>
            </a:r>
          </a:p>
          <a:p>
            <a:pPr algn="ctr"/>
            <a:r>
              <a:rPr lang="ru-RU" dirty="0" smtClean="0"/>
              <a:t>Б) А.С. Пушкин</a:t>
            </a:r>
          </a:p>
          <a:p>
            <a:pPr algn="ctr"/>
            <a:r>
              <a:rPr lang="ru-RU" dirty="0" smtClean="0"/>
              <a:t>В) М.В. Ломоносов</a:t>
            </a:r>
          </a:p>
          <a:p>
            <a:pPr algn="ctr"/>
            <a:r>
              <a:rPr lang="ru-RU" dirty="0" smtClean="0"/>
              <a:t>Г) В.А. Жуковский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pPr algn="ctr"/>
            <a:r>
              <a:rPr lang="ru-RU" dirty="0" smtClean="0"/>
              <a:t>В) М.В. Ломоносов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4. Какое из этих слов пишется с Ь на конце?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smtClean="0"/>
              <a:t>А) Врач….</a:t>
            </a:r>
          </a:p>
          <a:p>
            <a:pPr algn="ctr"/>
            <a:r>
              <a:rPr lang="ru-RU" dirty="0" smtClean="0"/>
              <a:t>Б) </a:t>
            </a:r>
            <a:r>
              <a:rPr lang="ru-RU" dirty="0" err="1" smtClean="0"/>
              <a:t>Молодёж</a:t>
            </a:r>
            <a:r>
              <a:rPr lang="ru-RU" dirty="0" smtClean="0"/>
              <a:t>…</a:t>
            </a:r>
          </a:p>
          <a:p>
            <a:pPr algn="ctr"/>
            <a:r>
              <a:rPr lang="ru-RU" dirty="0" smtClean="0"/>
              <a:t>В) Сторож…</a:t>
            </a:r>
          </a:p>
          <a:p>
            <a:pPr algn="ctr"/>
            <a:r>
              <a:rPr lang="ru-RU" dirty="0" smtClean="0"/>
              <a:t>Г) много туч…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</TotalTime>
  <Words>640</Words>
  <PresentationFormat>Экран (4:3)</PresentationFormat>
  <Paragraphs>106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Кто хочет стать отличником?</vt:lpstr>
      <vt:lpstr>Правила игры</vt:lpstr>
      <vt:lpstr>1. Что такое грамматическая основа предложения?</vt:lpstr>
      <vt:lpstr>Слайд 4</vt:lpstr>
      <vt:lpstr>2. Какая часть речи отвечает на вопрос «где?»</vt:lpstr>
      <vt:lpstr>Правильный ответ.</vt:lpstr>
      <vt:lpstr>3. Какой учёный прославился как поэт, химик, богослов, минералог?</vt:lpstr>
      <vt:lpstr>Слайд 8</vt:lpstr>
      <vt:lpstr>4. Какое из этих слов пишется с Ь на конце?</vt:lpstr>
      <vt:lpstr>Слайд 10</vt:lpstr>
      <vt:lpstr>5.С каким  предметом не бежали на волка люди в басне И.А.Крылова «Волк на псарне»?</vt:lpstr>
      <vt:lpstr>Слайд 12</vt:lpstr>
      <vt:lpstr>6.Кто из астрономов утверждал, что все планеты движутся вокруг Земли?</vt:lpstr>
      <vt:lpstr>Слайд 14</vt:lpstr>
      <vt:lpstr>7.Какое из этих предложений сложное?</vt:lpstr>
      <vt:lpstr>Правильный ответ</vt:lpstr>
      <vt:lpstr>8.Какое из этих существительных не склоняется?</vt:lpstr>
      <vt:lpstr>Правильный ответ</vt:lpstr>
      <vt:lpstr>9. Как звали отца Александра Пушкина?</vt:lpstr>
      <vt:lpstr> </vt:lpstr>
      <vt:lpstr>10. В каком предложении допущена ошибка?</vt:lpstr>
      <vt:lpstr>Слайд 22</vt:lpstr>
      <vt:lpstr>11. В каком из этих слов звуков меньше, чем букв? </vt:lpstr>
      <vt:lpstr>Слайд 24</vt:lpstr>
      <vt:lpstr>12. Как заканчивается сказка В.А.Жуковского «Спящая царевна»?</vt:lpstr>
      <vt:lpstr>Правильный ответ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Кто хочет стать отличником?</dc:title>
  <dc:creator>1</dc:creator>
  <cp:lastModifiedBy>1</cp:lastModifiedBy>
  <cp:revision>21</cp:revision>
  <dcterms:created xsi:type="dcterms:W3CDTF">2012-11-14T15:57:15Z</dcterms:created>
  <dcterms:modified xsi:type="dcterms:W3CDTF">2012-11-22T15:21:45Z</dcterms:modified>
</cp:coreProperties>
</file>