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Какая часть речи отвечает на вопрос «какой?»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2714644"/>
          </a:xfrm>
        </p:spPr>
        <p:txBody>
          <a:bodyPr/>
          <a:lstStyle/>
          <a:p>
            <a:r>
              <a:rPr lang="ru-RU" b="1" dirty="0" smtClean="0"/>
              <a:t>А) Имя существительное.</a:t>
            </a:r>
          </a:p>
          <a:p>
            <a:r>
              <a:rPr lang="ru-RU" b="1" dirty="0" smtClean="0"/>
              <a:t>Б) Имя прилагательное.</a:t>
            </a:r>
          </a:p>
          <a:p>
            <a:r>
              <a:rPr lang="ru-RU" b="1" dirty="0" smtClean="0"/>
              <a:t>В) Глагол.</a:t>
            </a:r>
          </a:p>
          <a:p>
            <a:r>
              <a:rPr lang="ru-RU" b="1" dirty="0" smtClean="0"/>
              <a:t>Г) Местоимение.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Б) Яма.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В каком слове ударение падает на 2 слог?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Торты</a:t>
            </a:r>
          </a:p>
          <a:p>
            <a:pPr algn="ctr"/>
            <a:r>
              <a:rPr lang="ru-RU" dirty="0" smtClean="0"/>
              <a:t>Б) Начал</a:t>
            </a:r>
          </a:p>
          <a:p>
            <a:pPr algn="ctr"/>
            <a:r>
              <a:rPr lang="ru-RU" dirty="0" smtClean="0"/>
              <a:t>В) Квартал</a:t>
            </a:r>
          </a:p>
          <a:p>
            <a:pPr algn="ctr"/>
            <a:r>
              <a:rPr lang="ru-RU" dirty="0" smtClean="0"/>
              <a:t>Г) Дедов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В) Квартал.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Кто из этих поэтов родился раньше других?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В.А.Жуковский.</a:t>
            </a:r>
          </a:p>
          <a:p>
            <a:pPr algn="ctr"/>
            <a:r>
              <a:rPr lang="ru-RU" dirty="0" smtClean="0"/>
              <a:t>Б) И.А.Крылов.</a:t>
            </a:r>
          </a:p>
          <a:p>
            <a:pPr algn="ctr"/>
            <a:r>
              <a:rPr lang="ru-RU" dirty="0" smtClean="0"/>
              <a:t>В) М.В.Ломоносов.</a:t>
            </a:r>
          </a:p>
          <a:p>
            <a:pPr algn="ctr"/>
            <a:r>
              <a:rPr lang="ru-RU" dirty="0" smtClean="0"/>
              <a:t>Г) А.С.Пушкин.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В) М.В. Ломоносов.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Назовите слово с проверяемой безударной гласной в корне.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</a:t>
            </a:r>
            <a:r>
              <a:rPr lang="ru-RU" dirty="0" smtClean="0"/>
              <a:t>) Хороший</a:t>
            </a:r>
          </a:p>
          <a:p>
            <a:pPr algn="ctr"/>
            <a:r>
              <a:rPr lang="ru-RU" dirty="0" smtClean="0"/>
              <a:t>Б) Чаща</a:t>
            </a:r>
          </a:p>
          <a:p>
            <a:pPr algn="ctr"/>
            <a:r>
              <a:rPr lang="ru-RU" dirty="0" smtClean="0"/>
              <a:t>В) Долина</a:t>
            </a:r>
          </a:p>
          <a:p>
            <a:pPr algn="ctr"/>
            <a:r>
              <a:rPr lang="ru-RU" dirty="0" smtClean="0"/>
              <a:t>Г) Дождик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В) Долина </a:t>
            </a:r>
            <a:r>
              <a:rPr lang="ru-RU" smtClean="0"/>
              <a:t>(дольный)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В </a:t>
            </a:r>
            <a:r>
              <a:rPr lang="ru-RU" dirty="0" smtClean="0"/>
              <a:t>какой </a:t>
            </a:r>
            <a:r>
              <a:rPr lang="ru-RU" dirty="0" smtClean="0"/>
              <a:t>губернии родился М.В.Ломоносов?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А) в Московской</a:t>
            </a:r>
          </a:p>
          <a:p>
            <a:pPr algn="ctr"/>
            <a:r>
              <a:rPr lang="ru-RU" dirty="0" smtClean="0"/>
              <a:t>Б) в Новгородской</a:t>
            </a:r>
          </a:p>
          <a:p>
            <a:pPr algn="ctr"/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Архангельской</a:t>
            </a:r>
          </a:p>
          <a:p>
            <a:pPr algn="ctr"/>
            <a:r>
              <a:rPr lang="ru-RU" dirty="0" smtClean="0"/>
              <a:t>Г) в Петербургской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Архангельской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54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10. Кто из родственников А.С.Пушкина не писал стихотворения?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отец</a:t>
            </a:r>
          </a:p>
          <a:p>
            <a:pPr algn="ctr"/>
            <a:r>
              <a:rPr lang="ru-RU" dirty="0" smtClean="0"/>
              <a:t>Б) дядя</a:t>
            </a:r>
          </a:p>
          <a:p>
            <a:pPr algn="ctr"/>
            <a:r>
              <a:rPr lang="ru-RU" dirty="0" smtClean="0"/>
              <a:t>В) мать</a:t>
            </a:r>
          </a:p>
          <a:p>
            <a:pPr algn="ctr"/>
            <a:r>
              <a:rPr lang="ru-RU" dirty="0" smtClean="0"/>
              <a:t>Г) сестра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Б) Имя прилагательное.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В) мать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11.Окончания каких падежей совпадают у существительных 1 склонения?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Родительного и предложного</a:t>
            </a:r>
          </a:p>
          <a:p>
            <a:r>
              <a:rPr lang="ru-RU" dirty="0" smtClean="0"/>
              <a:t>Б) Именительного и винительного</a:t>
            </a:r>
          </a:p>
          <a:p>
            <a:r>
              <a:rPr lang="ru-RU" dirty="0" smtClean="0"/>
              <a:t>В) Дательного и предложного</a:t>
            </a:r>
          </a:p>
          <a:p>
            <a:r>
              <a:rPr lang="ru-RU" dirty="0" smtClean="0"/>
              <a:t>Г) Родительного и винительного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В) Дательного и предложного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12. Сколько полных лет было царевне из сказки В.А.Жуковского «Спящая царевна», когда она укололась веретеном?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А)14</a:t>
            </a:r>
          </a:p>
          <a:p>
            <a:pPr algn="ctr"/>
            <a:r>
              <a:rPr lang="ru-RU" dirty="0" smtClean="0"/>
              <a:t>Б) 15</a:t>
            </a:r>
          </a:p>
          <a:p>
            <a:pPr algn="ctr"/>
            <a:r>
              <a:rPr lang="ru-RU" dirty="0" smtClean="0"/>
              <a:t>В) 16</a:t>
            </a:r>
          </a:p>
          <a:p>
            <a:pPr algn="ctr"/>
            <a:r>
              <a:rPr lang="ru-RU" dirty="0" smtClean="0"/>
              <a:t>Г) 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Б) 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Как звали курочку из сказки А.А.Погорельского «Чёрная курица…"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А) </a:t>
            </a:r>
            <a:r>
              <a:rPr lang="ru-RU" dirty="0" err="1" smtClean="0"/>
              <a:t>Тринушка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Б) Чернавка.</a:t>
            </a:r>
          </a:p>
          <a:p>
            <a:pPr algn="ctr">
              <a:buNone/>
            </a:pPr>
            <a:r>
              <a:rPr lang="ru-RU" dirty="0" smtClean="0"/>
              <a:t>В) Чернушка.</a:t>
            </a:r>
          </a:p>
          <a:p>
            <a:pPr algn="ctr">
              <a:buNone/>
            </a:pPr>
            <a:r>
              <a:rPr lang="ru-RU" dirty="0" smtClean="0"/>
              <a:t>Г) Чернявка.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В) Чернушка.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Какого второстепенного члена не существует?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А) Обстоятельство.</a:t>
            </a:r>
          </a:p>
          <a:p>
            <a:pPr algn="ctr"/>
            <a:r>
              <a:rPr lang="ru-RU" dirty="0" smtClean="0"/>
              <a:t>Б</a:t>
            </a:r>
            <a:r>
              <a:rPr lang="ru-RU" dirty="0" smtClean="0"/>
              <a:t>) Дополнение.</a:t>
            </a:r>
          </a:p>
          <a:p>
            <a:pPr algn="ctr"/>
            <a:r>
              <a:rPr lang="ru-RU" dirty="0" smtClean="0"/>
              <a:t>В) Обращение.</a:t>
            </a:r>
          </a:p>
          <a:p>
            <a:pPr algn="ctr"/>
            <a:r>
              <a:rPr lang="ru-RU" dirty="0" smtClean="0"/>
              <a:t>Г) Определение.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В) Обращение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В каком веке жил М.В.Ломоносов?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в 16 </a:t>
            </a:r>
          </a:p>
          <a:p>
            <a:pPr algn="ctr"/>
            <a:r>
              <a:rPr lang="ru-RU" dirty="0" smtClean="0"/>
              <a:t>Б) в 17</a:t>
            </a:r>
          </a:p>
          <a:p>
            <a:pPr algn="ctr"/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18</a:t>
            </a:r>
          </a:p>
          <a:p>
            <a:pPr algn="ctr"/>
            <a:r>
              <a:rPr lang="ru-RU" dirty="0" smtClean="0"/>
              <a:t>Г) в 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В каком слове звуков больше, чем букв?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А) Йод.</a:t>
            </a:r>
          </a:p>
          <a:p>
            <a:pPr algn="ctr"/>
            <a:r>
              <a:rPr lang="ru-RU" dirty="0" smtClean="0"/>
              <a:t>Б) Яма.</a:t>
            </a:r>
          </a:p>
          <a:p>
            <a:pPr algn="ctr"/>
            <a:r>
              <a:rPr lang="ru-RU" dirty="0" smtClean="0"/>
              <a:t>В) Соль</a:t>
            </a:r>
          </a:p>
          <a:p>
            <a:pPr algn="ctr"/>
            <a:r>
              <a:rPr lang="ru-RU" dirty="0" smtClean="0"/>
              <a:t>Г) 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361</Words>
  <PresentationFormat>Экран (4:3)</PresentationFormat>
  <Paragraphs>102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1. Какая часть речи отвечает на вопрос «какой?»</vt:lpstr>
      <vt:lpstr>Слайд 2</vt:lpstr>
      <vt:lpstr>2. Как звали курочку из сказки А.А.Погорельского «Чёрная курица…"</vt:lpstr>
      <vt:lpstr>Слайд 4</vt:lpstr>
      <vt:lpstr>3. Какого второстепенного члена не существует?</vt:lpstr>
      <vt:lpstr>Слайд 6</vt:lpstr>
      <vt:lpstr>4. В каком веке жил М.В.Ломоносов?</vt:lpstr>
      <vt:lpstr>Слайд 8</vt:lpstr>
      <vt:lpstr>5. В каком слове звуков больше, чем букв?</vt:lpstr>
      <vt:lpstr>Слайд 10</vt:lpstr>
      <vt:lpstr>6. В каком слове ударение падает на 2 слог? </vt:lpstr>
      <vt:lpstr>Слайд 12</vt:lpstr>
      <vt:lpstr>7. Кто из этих поэтов родился раньше других?</vt:lpstr>
      <vt:lpstr>Слайд 14</vt:lpstr>
      <vt:lpstr>8. Назовите слово с проверяемой безударной гласной в корне.</vt:lpstr>
      <vt:lpstr>Слайд 16</vt:lpstr>
      <vt:lpstr>9. В какой губернии родился М.В.Ломоносов?</vt:lpstr>
      <vt:lpstr>Слайд 18</vt:lpstr>
      <vt:lpstr>10. Кто из родственников А.С.Пушкина не писал стихотворения?</vt:lpstr>
      <vt:lpstr>Правильный ответ</vt:lpstr>
      <vt:lpstr>11.Окончания каких падежей совпадают у существительных 1 склонения?</vt:lpstr>
      <vt:lpstr>Слайд 22</vt:lpstr>
      <vt:lpstr>12. Сколько полных лет было царевне из сказки В.А.Жуковского «Спящая царевна», когда она укололась веретеном?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Какая часть речи отвечает на вопрос «какой?»</dc:title>
  <dc:creator>1</dc:creator>
  <cp:lastModifiedBy>1</cp:lastModifiedBy>
  <cp:revision>7</cp:revision>
  <dcterms:created xsi:type="dcterms:W3CDTF">2012-11-20T16:48:08Z</dcterms:created>
  <dcterms:modified xsi:type="dcterms:W3CDTF">2012-11-22T14:34:41Z</dcterms:modified>
</cp:coreProperties>
</file>