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57" r:id="rId3"/>
    <p:sldId id="295" r:id="rId4"/>
    <p:sldId id="263" r:id="rId5"/>
    <p:sldId id="301" r:id="rId6"/>
    <p:sldId id="298" r:id="rId7"/>
    <p:sldId id="268" r:id="rId8"/>
    <p:sldId id="258" r:id="rId9"/>
    <p:sldId id="266" r:id="rId10"/>
    <p:sldId id="302" r:id="rId11"/>
    <p:sldId id="267" r:id="rId12"/>
    <p:sldId id="297" r:id="rId13"/>
    <p:sldId id="279" r:id="rId14"/>
    <p:sldId id="303" r:id="rId15"/>
    <p:sldId id="260" r:id="rId16"/>
    <p:sldId id="262" r:id="rId17"/>
    <p:sldId id="264" r:id="rId18"/>
    <p:sldId id="274" r:id="rId19"/>
    <p:sldId id="273" r:id="rId20"/>
    <p:sldId id="280" r:id="rId21"/>
    <p:sldId id="270" r:id="rId22"/>
    <p:sldId id="291" r:id="rId23"/>
    <p:sldId id="269" r:id="rId24"/>
    <p:sldId id="277" r:id="rId25"/>
    <p:sldId id="278" r:id="rId26"/>
    <p:sldId id="27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2170"/>
    <a:srgbClr val="C7E7A3"/>
    <a:srgbClr val="BCE292"/>
    <a:srgbClr val="EEFD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049" autoAdjust="0"/>
    <p:restoredTop sz="97436" autoAdjust="0"/>
  </p:normalViewPr>
  <p:slideViewPr>
    <p:cSldViewPr>
      <p:cViewPr varScale="1">
        <p:scale>
          <a:sx n="72" d="100"/>
          <a:sy n="72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E939DF-94AB-4917-BB83-084E10915A7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A170F5-701D-4C17-B1D6-A170CA8E71A5}">
      <dgm:prSet phldrT="[Текст]" custT="1"/>
      <dgm:spPr/>
      <dgm:t>
        <a:bodyPr/>
        <a:lstStyle/>
        <a:p>
          <a:r>
            <a:rPr lang="ru-RU" sz="2800" dirty="0" smtClean="0"/>
            <a:t>весы</a:t>
          </a:r>
          <a:endParaRPr lang="ru-RU" sz="2800" dirty="0"/>
        </a:p>
      </dgm:t>
    </dgm:pt>
    <dgm:pt modelId="{67A63244-09A7-4FE4-8FCB-A83877E719A1}" type="parTrans" cxnId="{457E458D-DF07-4C90-8E49-EA4A82B24AE2}">
      <dgm:prSet/>
      <dgm:spPr/>
      <dgm:t>
        <a:bodyPr/>
        <a:lstStyle/>
        <a:p>
          <a:endParaRPr lang="ru-RU"/>
        </a:p>
      </dgm:t>
    </dgm:pt>
    <dgm:pt modelId="{69099F9A-29EC-4FB8-A331-A98DAB375A27}" type="sibTrans" cxnId="{457E458D-DF07-4C90-8E49-EA4A82B24AE2}">
      <dgm:prSet/>
      <dgm:spPr/>
      <dgm:t>
        <a:bodyPr/>
        <a:lstStyle/>
        <a:p>
          <a:endParaRPr lang="ru-RU"/>
        </a:p>
      </dgm:t>
    </dgm:pt>
    <dgm:pt modelId="{A1BC6B5D-1CAC-47AB-8F9D-8278235D852C}">
      <dgm:prSet phldrT="[Текст]" custT="1"/>
      <dgm:spPr/>
      <dgm:t>
        <a:bodyPr/>
        <a:lstStyle/>
        <a:p>
          <a:r>
            <a:rPr lang="ru-RU" sz="2800" dirty="0" smtClean="0"/>
            <a:t>линейка</a:t>
          </a:r>
          <a:endParaRPr lang="ru-RU" sz="2800" dirty="0"/>
        </a:p>
      </dgm:t>
    </dgm:pt>
    <dgm:pt modelId="{71A1350D-C78D-4CD8-9B9D-24AB4D0B1658}" type="parTrans" cxnId="{58A9FAEE-235F-4565-A513-23BAADB83DEC}">
      <dgm:prSet/>
      <dgm:spPr/>
      <dgm:t>
        <a:bodyPr/>
        <a:lstStyle/>
        <a:p>
          <a:endParaRPr lang="ru-RU"/>
        </a:p>
      </dgm:t>
    </dgm:pt>
    <dgm:pt modelId="{752FD61A-A411-4A08-BB6B-5E007EC62CED}" type="sibTrans" cxnId="{58A9FAEE-235F-4565-A513-23BAADB83DEC}">
      <dgm:prSet/>
      <dgm:spPr/>
      <dgm:t>
        <a:bodyPr/>
        <a:lstStyle/>
        <a:p>
          <a:endParaRPr lang="ru-RU"/>
        </a:p>
      </dgm:t>
    </dgm:pt>
    <dgm:pt modelId="{5A9C81F5-5FD4-48C4-BB9F-9437AF1553E2}">
      <dgm:prSet phldrT="[Текст]" custT="1"/>
      <dgm:spPr/>
      <dgm:t>
        <a:bodyPr/>
        <a:lstStyle/>
        <a:p>
          <a:r>
            <a:rPr lang="ru-RU" sz="2800" dirty="0" smtClean="0"/>
            <a:t>барометр</a:t>
          </a:r>
          <a:endParaRPr lang="ru-RU" sz="2800" dirty="0"/>
        </a:p>
      </dgm:t>
    </dgm:pt>
    <dgm:pt modelId="{0D48C04E-530D-440D-87D2-03EF8FE1B69A}" type="parTrans" cxnId="{D2F89730-B9EF-45F3-91FF-C8D914F24AAA}">
      <dgm:prSet/>
      <dgm:spPr/>
      <dgm:t>
        <a:bodyPr/>
        <a:lstStyle/>
        <a:p>
          <a:endParaRPr lang="ru-RU"/>
        </a:p>
      </dgm:t>
    </dgm:pt>
    <dgm:pt modelId="{59D1C264-319B-4460-8252-11A7AB4483BA}" type="sibTrans" cxnId="{D2F89730-B9EF-45F3-91FF-C8D914F24AAA}">
      <dgm:prSet/>
      <dgm:spPr/>
      <dgm:t>
        <a:bodyPr/>
        <a:lstStyle/>
        <a:p>
          <a:endParaRPr lang="ru-RU"/>
        </a:p>
      </dgm:t>
    </dgm:pt>
    <dgm:pt modelId="{BFD42674-019C-4E68-A32D-1A9918C9252A}">
      <dgm:prSet phldrT="[Текст]" custT="1"/>
      <dgm:spPr/>
      <dgm:t>
        <a:bodyPr/>
        <a:lstStyle/>
        <a:p>
          <a:r>
            <a:rPr lang="ru-RU" sz="2800" dirty="0" smtClean="0"/>
            <a:t>штатив</a:t>
          </a:r>
          <a:endParaRPr lang="ru-RU" sz="2800" dirty="0"/>
        </a:p>
      </dgm:t>
    </dgm:pt>
    <dgm:pt modelId="{54EA345B-478F-4CAB-94DA-7CFC872CA6B8}" type="parTrans" cxnId="{30DD71CF-CC6B-4982-BD38-03F2C990BA34}">
      <dgm:prSet/>
      <dgm:spPr/>
      <dgm:t>
        <a:bodyPr/>
        <a:lstStyle/>
        <a:p>
          <a:endParaRPr lang="ru-RU"/>
        </a:p>
      </dgm:t>
    </dgm:pt>
    <dgm:pt modelId="{D2368176-C984-4392-8546-09709C26F2DA}" type="sibTrans" cxnId="{30DD71CF-CC6B-4982-BD38-03F2C990BA34}">
      <dgm:prSet/>
      <dgm:spPr/>
      <dgm:t>
        <a:bodyPr/>
        <a:lstStyle/>
        <a:p>
          <a:endParaRPr lang="ru-RU"/>
        </a:p>
      </dgm:t>
    </dgm:pt>
    <dgm:pt modelId="{228380F4-BEFC-4AB8-AD57-947E090AB008}">
      <dgm:prSet phldrT="[Текст]" custT="1"/>
      <dgm:spPr/>
      <dgm:t>
        <a:bodyPr/>
        <a:lstStyle/>
        <a:p>
          <a:r>
            <a:rPr lang="ru-RU" sz="2800" dirty="0" smtClean="0"/>
            <a:t>термометр</a:t>
          </a:r>
          <a:endParaRPr lang="ru-RU" sz="2800" dirty="0"/>
        </a:p>
      </dgm:t>
    </dgm:pt>
    <dgm:pt modelId="{61971CEA-45CB-4E70-8460-8FD3547E1D2E}" type="parTrans" cxnId="{FC1DA41D-6488-4ABD-9EFA-78C8B4851ABF}">
      <dgm:prSet/>
      <dgm:spPr/>
      <dgm:t>
        <a:bodyPr/>
        <a:lstStyle/>
        <a:p>
          <a:endParaRPr lang="ru-RU"/>
        </a:p>
      </dgm:t>
    </dgm:pt>
    <dgm:pt modelId="{1D5BFE4B-BB07-4D68-A074-245CCD368066}" type="sibTrans" cxnId="{FC1DA41D-6488-4ABD-9EFA-78C8B4851ABF}">
      <dgm:prSet/>
      <dgm:spPr/>
      <dgm:t>
        <a:bodyPr/>
        <a:lstStyle/>
        <a:p>
          <a:endParaRPr lang="ru-RU"/>
        </a:p>
      </dgm:t>
    </dgm:pt>
    <dgm:pt modelId="{A8A40F40-629D-4194-8D3D-58D0089E4031}">
      <dgm:prSet phldrT="[Текст]" custT="1"/>
      <dgm:spPr/>
      <dgm:t>
        <a:bodyPr/>
        <a:lstStyle/>
        <a:p>
          <a:r>
            <a:rPr lang="ru-RU" sz="2800" dirty="0" smtClean="0"/>
            <a:t>динамометр</a:t>
          </a:r>
          <a:endParaRPr lang="ru-RU" sz="2800" dirty="0"/>
        </a:p>
      </dgm:t>
    </dgm:pt>
    <dgm:pt modelId="{81FC14F7-CC74-480E-BD88-5107D24BB740}" type="parTrans" cxnId="{EEC5F186-86C9-460C-BD3D-02C145C3F0D0}">
      <dgm:prSet/>
      <dgm:spPr/>
      <dgm:t>
        <a:bodyPr/>
        <a:lstStyle/>
        <a:p>
          <a:endParaRPr lang="ru-RU"/>
        </a:p>
      </dgm:t>
    </dgm:pt>
    <dgm:pt modelId="{79461CFB-B95C-4297-B808-A2C9DADA2EB7}" type="sibTrans" cxnId="{EEC5F186-86C9-460C-BD3D-02C145C3F0D0}">
      <dgm:prSet/>
      <dgm:spPr/>
      <dgm:t>
        <a:bodyPr/>
        <a:lstStyle/>
        <a:p>
          <a:endParaRPr lang="ru-RU"/>
        </a:p>
      </dgm:t>
    </dgm:pt>
    <dgm:pt modelId="{D0589787-8256-4CA4-A71E-555B8581C316}">
      <dgm:prSet phldrT="[Текст]" custT="1"/>
      <dgm:spPr/>
      <dgm:t>
        <a:bodyPr/>
        <a:lstStyle/>
        <a:p>
          <a:r>
            <a:rPr lang="ru-RU" sz="2800" dirty="0" smtClean="0"/>
            <a:t>часы</a:t>
          </a:r>
          <a:endParaRPr lang="ru-RU" sz="2800" dirty="0"/>
        </a:p>
      </dgm:t>
    </dgm:pt>
    <dgm:pt modelId="{70667001-2980-4D0F-91C7-5BBB241EC9E1}" type="parTrans" cxnId="{DB4E52A7-5182-4F21-9621-332194A2CE70}">
      <dgm:prSet/>
      <dgm:spPr/>
      <dgm:t>
        <a:bodyPr/>
        <a:lstStyle/>
        <a:p>
          <a:endParaRPr lang="ru-RU"/>
        </a:p>
      </dgm:t>
    </dgm:pt>
    <dgm:pt modelId="{02275C6B-9574-4E7E-AE63-3517FC44E565}" type="sibTrans" cxnId="{DB4E52A7-5182-4F21-9621-332194A2CE70}">
      <dgm:prSet/>
      <dgm:spPr/>
      <dgm:t>
        <a:bodyPr/>
        <a:lstStyle/>
        <a:p>
          <a:endParaRPr lang="ru-RU"/>
        </a:p>
      </dgm:t>
    </dgm:pt>
    <dgm:pt modelId="{A362901D-AA76-44EA-A25B-1F2BBAA3F823}">
      <dgm:prSet phldrT="[Текст]" custT="1"/>
      <dgm:spPr/>
      <dgm:t>
        <a:bodyPr/>
        <a:lstStyle/>
        <a:p>
          <a:r>
            <a:rPr lang="ru-RU" sz="2800" dirty="0" smtClean="0"/>
            <a:t>мензурка</a:t>
          </a:r>
          <a:endParaRPr lang="ru-RU" sz="2800" dirty="0"/>
        </a:p>
      </dgm:t>
    </dgm:pt>
    <dgm:pt modelId="{66540C42-7A7C-4228-8CED-76743F5BCC45}" type="parTrans" cxnId="{02AD2DFE-2AD1-4A9A-8E04-6145AD64CFA0}">
      <dgm:prSet/>
      <dgm:spPr/>
      <dgm:t>
        <a:bodyPr/>
        <a:lstStyle/>
        <a:p>
          <a:endParaRPr lang="ru-RU"/>
        </a:p>
      </dgm:t>
    </dgm:pt>
    <dgm:pt modelId="{A86DA2B7-FE9E-4FF6-8EB3-3E280DE23D89}" type="sibTrans" cxnId="{02AD2DFE-2AD1-4A9A-8E04-6145AD64CFA0}">
      <dgm:prSet/>
      <dgm:spPr/>
      <dgm:t>
        <a:bodyPr/>
        <a:lstStyle/>
        <a:p>
          <a:endParaRPr lang="ru-RU"/>
        </a:p>
      </dgm:t>
    </dgm:pt>
    <dgm:pt modelId="{29FEBACB-3E7C-46F5-8DAC-550C54BECA19}" type="pres">
      <dgm:prSet presAssocID="{5BE939DF-94AB-4917-BB83-084E10915A7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145FAE-CF15-4517-8135-24415F42655B}" type="pres">
      <dgm:prSet presAssocID="{8FA170F5-701D-4C17-B1D6-A170CA8E71A5}" presName="node" presStyleLbl="node1" presStyleIdx="0" presStyleCnt="8" custScaleX="183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605D9-5FA3-44E6-94BD-FD3896352929}" type="pres">
      <dgm:prSet presAssocID="{69099F9A-29EC-4FB8-A331-A98DAB375A27}" presName="sibTrans" presStyleLbl="sibTrans2D1" presStyleIdx="0" presStyleCnt="8"/>
      <dgm:spPr/>
      <dgm:t>
        <a:bodyPr/>
        <a:lstStyle/>
        <a:p>
          <a:endParaRPr lang="ru-RU"/>
        </a:p>
      </dgm:t>
    </dgm:pt>
    <dgm:pt modelId="{A7EC8524-F6E7-4061-8FFF-7E779ED99597}" type="pres">
      <dgm:prSet presAssocID="{69099F9A-29EC-4FB8-A331-A98DAB375A27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6006EE2F-B672-4602-B1EC-96521B5FB545}" type="pres">
      <dgm:prSet presAssocID="{A1BC6B5D-1CAC-47AB-8F9D-8278235D852C}" presName="node" presStyleLbl="node1" presStyleIdx="1" presStyleCnt="8" custScaleX="209150" custRadScaleRad="150586" custRadScaleInc="678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10A789-016B-4317-9DE9-F674F590ABA0}" type="pres">
      <dgm:prSet presAssocID="{752FD61A-A411-4A08-BB6B-5E007EC62CED}" presName="sibTrans" presStyleLbl="sibTrans2D1" presStyleIdx="1" presStyleCnt="8"/>
      <dgm:spPr/>
      <dgm:t>
        <a:bodyPr/>
        <a:lstStyle/>
        <a:p>
          <a:endParaRPr lang="ru-RU"/>
        </a:p>
      </dgm:t>
    </dgm:pt>
    <dgm:pt modelId="{14044C35-0C8F-49D9-8A2C-011F8575448D}" type="pres">
      <dgm:prSet presAssocID="{752FD61A-A411-4A08-BB6B-5E007EC62CED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CD8D45DD-535F-430D-9166-8B17586A71AC}" type="pres">
      <dgm:prSet presAssocID="{5A9C81F5-5FD4-48C4-BB9F-9437AF1553E2}" presName="node" presStyleLbl="node1" presStyleIdx="2" presStyleCnt="8" custScaleX="256156" custRadScaleRad="133287" custRadScaleInc="-90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9F0BFF-6590-417C-9DD5-D876917D7178}" type="pres">
      <dgm:prSet presAssocID="{59D1C264-319B-4460-8252-11A7AB4483BA}" presName="sibTrans" presStyleLbl="sibTrans2D1" presStyleIdx="2" presStyleCnt="8"/>
      <dgm:spPr/>
      <dgm:t>
        <a:bodyPr/>
        <a:lstStyle/>
        <a:p>
          <a:endParaRPr lang="ru-RU"/>
        </a:p>
      </dgm:t>
    </dgm:pt>
    <dgm:pt modelId="{842BEF02-F708-4820-96DD-294259CCBA2E}" type="pres">
      <dgm:prSet presAssocID="{59D1C264-319B-4460-8252-11A7AB4483BA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7808F770-F91D-4902-BD63-F3EED30B85F1}" type="pres">
      <dgm:prSet presAssocID="{BFD42674-019C-4E68-A32D-1A9918C9252A}" presName="node" presStyleLbl="node1" presStyleIdx="3" presStyleCnt="8" custScaleX="285201" custRadScaleRad="148703" custRadScaleInc="-90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46C7E-5E89-4328-B375-973995F06505}" type="pres">
      <dgm:prSet presAssocID="{D2368176-C984-4392-8546-09709C26F2DA}" presName="sibTrans" presStyleLbl="sibTrans2D1" presStyleIdx="3" presStyleCnt="8"/>
      <dgm:spPr/>
      <dgm:t>
        <a:bodyPr/>
        <a:lstStyle/>
        <a:p>
          <a:endParaRPr lang="ru-RU"/>
        </a:p>
      </dgm:t>
    </dgm:pt>
    <dgm:pt modelId="{44638900-D6A7-4171-93B9-05DFBDA2BFB2}" type="pres">
      <dgm:prSet presAssocID="{D2368176-C984-4392-8546-09709C26F2DA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EB21AC66-2A1B-4F86-8D19-8F3383D903AC}" type="pres">
      <dgm:prSet presAssocID="{228380F4-BEFC-4AB8-AD57-947E090AB008}" presName="node" presStyleLbl="node1" presStyleIdx="4" presStyleCnt="8" custScaleX="248317" custRadScaleRad="87506" custRadScaleInc="-2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701F9-9579-4B31-A8B4-14FACF2F478B}" type="pres">
      <dgm:prSet presAssocID="{1D5BFE4B-BB07-4D68-A074-245CCD368066}" presName="sibTrans" presStyleLbl="sibTrans2D1" presStyleIdx="4" presStyleCnt="8"/>
      <dgm:spPr/>
      <dgm:t>
        <a:bodyPr/>
        <a:lstStyle/>
        <a:p>
          <a:endParaRPr lang="ru-RU"/>
        </a:p>
      </dgm:t>
    </dgm:pt>
    <dgm:pt modelId="{04CC0BE4-D185-4919-BEF8-C80DA60A4940}" type="pres">
      <dgm:prSet presAssocID="{1D5BFE4B-BB07-4D68-A074-245CCD368066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54675B13-D49C-433D-96FD-96F2806A305E}" type="pres">
      <dgm:prSet presAssocID="{A8A40F40-629D-4194-8D3D-58D0089E4031}" presName="node" presStyleLbl="node1" presStyleIdx="5" presStyleCnt="8" custScaleX="270331" custRadScaleRad="141715" custRadScaleInc="97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6B7968-AED9-44E9-8091-CBACA510E24D}" type="pres">
      <dgm:prSet presAssocID="{79461CFB-B95C-4297-B808-A2C9DADA2EB7}" presName="sibTrans" presStyleLbl="sibTrans2D1" presStyleIdx="5" presStyleCnt="8"/>
      <dgm:spPr/>
      <dgm:t>
        <a:bodyPr/>
        <a:lstStyle/>
        <a:p>
          <a:endParaRPr lang="ru-RU"/>
        </a:p>
      </dgm:t>
    </dgm:pt>
    <dgm:pt modelId="{E11650A6-073F-456B-AE5A-10D5F2A12E21}" type="pres">
      <dgm:prSet presAssocID="{79461CFB-B95C-4297-B808-A2C9DADA2EB7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90D993F0-DE81-46A3-B7E2-6C63C1ECBC47}" type="pres">
      <dgm:prSet presAssocID="{D0589787-8256-4CA4-A71E-555B8581C316}" presName="node" presStyleLbl="node1" presStyleIdx="6" presStyleCnt="8" custScaleX="222363" custRadScaleRad="136922" custRadScaleInc="26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F2CA6D-9DB0-406E-9CA2-C7C2782BA881}" type="pres">
      <dgm:prSet presAssocID="{02275C6B-9574-4E7E-AE63-3517FC44E565}" presName="sibTrans" presStyleLbl="sibTrans2D1" presStyleIdx="6" presStyleCnt="8"/>
      <dgm:spPr/>
      <dgm:t>
        <a:bodyPr/>
        <a:lstStyle/>
        <a:p>
          <a:endParaRPr lang="ru-RU"/>
        </a:p>
      </dgm:t>
    </dgm:pt>
    <dgm:pt modelId="{17846C04-8ACB-44FE-8515-12EDE7863D6E}" type="pres">
      <dgm:prSet presAssocID="{02275C6B-9574-4E7E-AE63-3517FC44E565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5589EFF8-F26B-4240-B437-80BD596A3DE9}" type="pres">
      <dgm:prSet presAssocID="{A362901D-AA76-44EA-A25B-1F2BBAA3F823}" presName="node" presStyleLbl="node1" presStyleIdx="7" presStyleCnt="8" custScaleX="246576" custRadScaleRad="143438" custRadScaleInc="-53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EB0C92-46D7-4120-9CA6-90B9F49773B0}" type="pres">
      <dgm:prSet presAssocID="{A86DA2B7-FE9E-4FF6-8EB3-3E280DE23D89}" presName="sibTrans" presStyleLbl="sibTrans2D1" presStyleIdx="7" presStyleCnt="8"/>
      <dgm:spPr/>
      <dgm:t>
        <a:bodyPr/>
        <a:lstStyle/>
        <a:p>
          <a:endParaRPr lang="ru-RU"/>
        </a:p>
      </dgm:t>
    </dgm:pt>
    <dgm:pt modelId="{5A85E3E4-E69B-4834-BB8A-A17E5AF4E22E}" type="pres">
      <dgm:prSet presAssocID="{A86DA2B7-FE9E-4FF6-8EB3-3E280DE23D89}" presName="connectorText" presStyleLbl="sibTrans2D1" presStyleIdx="7" presStyleCnt="8"/>
      <dgm:spPr/>
      <dgm:t>
        <a:bodyPr/>
        <a:lstStyle/>
        <a:p>
          <a:endParaRPr lang="ru-RU"/>
        </a:p>
      </dgm:t>
    </dgm:pt>
  </dgm:ptLst>
  <dgm:cxnLst>
    <dgm:cxn modelId="{B0CBD2F6-AEBC-46D4-871E-2A3BDECC619D}" type="presOf" srcId="{02275C6B-9574-4E7E-AE63-3517FC44E565}" destId="{BFF2CA6D-9DB0-406E-9CA2-C7C2782BA881}" srcOrd="0" destOrd="0" presId="urn:microsoft.com/office/officeart/2005/8/layout/cycle2"/>
    <dgm:cxn modelId="{7270549E-C5C1-45A0-A095-68156D523DE4}" type="presOf" srcId="{1D5BFE4B-BB07-4D68-A074-245CCD368066}" destId="{7F1701F9-9579-4B31-A8B4-14FACF2F478B}" srcOrd="0" destOrd="0" presId="urn:microsoft.com/office/officeart/2005/8/layout/cycle2"/>
    <dgm:cxn modelId="{111E86BE-0ECF-43A4-8260-C7BF7DF36F1D}" type="presOf" srcId="{752FD61A-A411-4A08-BB6B-5E007EC62CED}" destId="{BF10A789-016B-4317-9DE9-F674F590ABA0}" srcOrd="0" destOrd="0" presId="urn:microsoft.com/office/officeart/2005/8/layout/cycle2"/>
    <dgm:cxn modelId="{9C5C7F31-D7B8-467B-BED8-ECE8DC972046}" type="presOf" srcId="{69099F9A-29EC-4FB8-A331-A98DAB375A27}" destId="{456605D9-5FA3-44E6-94BD-FD3896352929}" srcOrd="0" destOrd="0" presId="urn:microsoft.com/office/officeart/2005/8/layout/cycle2"/>
    <dgm:cxn modelId="{DDC19667-1195-4B90-B267-A274279AA6EC}" type="presOf" srcId="{228380F4-BEFC-4AB8-AD57-947E090AB008}" destId="{EB21AC66-2A1B-4F86-8D19-8F3383D903AC}" srcOrd="0" destOrd="0" presId="urn:microsoft.com/office/officeart/2005/8/layout/cycle2"/>
    <dgm:cxn modelId="{9F60B774-AFDE-4A3E-968B-3871F2627123}" type="presOf" srcId="{5BE939DF-94AB-4917-BB83-084E10915A78}" destId="{29FEBACB-3E7C-46F5-8DAC-550C54BECA19}" srcOrd="0" destOrd="0" presId="urn:microsoft.com/office/officeart/2005/8/layout/cycle2"/>
    <dgm:cxn modelId="{FC1DA41D-6488-4ABD-9EFA-78C8B4851ABF}" srcId="{5BE939DF-94AB-4917-BB83-084E10915A78}" destId="{228380F4-BEFC-4AB8-AD57-947E090AB008}" srcOrd="4" destOrd="0" parTransId="{61971CEA-45CB-4E70-8460-8FD3547E1D2E}" sibTransId="{1D5BFE4B-BB07-4D68-A074-245CCD368066}"/>
    <dgm:cxn modelId="{BB1CFADC-594A-4DD8-9E69-CE2695E9668D}" type="presOf" srcId="{79461CFB-B95C-4297-B808-A2C9DADA2EB7}" destId="{E11650A6-073F-456B-AE5A-10D5F2A12E21}" srcOrd="1" destOrd="0" presId="urn:microsoft.com/office/officeart/2005/8/layout/cycle2"/>
    <dgm:cxn modelId="{3329E605-C188-4CD9-BF1A-1F416BC2ACFD}" type="presOf" srcId="{A1BC6B5D-1CAC-47AB-8F9D-8278235D852C}" destId="{6006EE2F-B672-4602-B1EC-96521B5FB545}" srcOrd="0" destOrd="0" presId="urn:microsoft.com/office/officeart/2005/8/layout/cycle2"/>
    <dgm:cxn modelId="{3FDB5C75-46F6-430B-82C5-A86D8F71AAD3}" type="presOf" srcId="{8FA170F5-701D-4C17-B1D6-A170CA8E71A5}" destId="{89145FAE-CF15-4517-8135-24415F42655B}" srcOrd="0" destOrd="0" presId="urn:microsoft.com/office/officeart/2005/8/layout/cycle2"/>
    <dgm:cxn modelId="{DB4E52A7-5182-4F21-9621-332194A2CE70}" srcId="{5BE939DF-94AB-4917-BB83-084E10915A78}" destId="{D0589787-8256-4CA4-A71E-555B8581C316}" srcOrd="6" destOrd="0" parTransId="{70667001-2980-4D0F-91C7-5BBB241EC9E1}" sibTransId="{02275C6B-9574-4E7E-AE63-3517FC44E565}"/>
    <dgm:cxn modelId="{833BFF47-F472-47C2-B10F-D27B64F59852}" type="presOf" srcId="{A8A40F40-629D-4194-8D3D-58D0089E4031}" destId="{54675B13-D49C-433D-96FD-96F2806A305E}" srcOrd="0" destOrd="0" presId="urn:microsoft.com/office/officeart/2005/8/layout/cycle2"/>
    <dgm:cxn modelId="{BF0A65B5-E5C3-479C-9C93-4F2959BCCC15}" type="presOf" srcId="{69099F9A-29EC-4FB8-A331-A98DAB375A27}" destId="{A7EC8524-F6E7-4061-8FFF-7E779ED99597}" srcOrd="1" destOrd="0" presId="urn:microsoft.com/office/officeart/2005/8/layout/cycle2"/>
    <dgm:cxn modelId="{832D96E0-CBD4-415D-A604-77DE487F0F61}" type="presOf" srcId="{A86DA2B7-FE9E-4FF6-8EB3-3E280DE23D89}" destId="{CEEB0C92-46D7-4120-9CA6-90B9F49773B0}" srcOrd="0" destOrd="0" presId="urn:microsoft.com/office/officeart/2005/8/layout/cycle2"/>
    <dgm:cxn modelId="{1A0EB1B8-5440-4CA2-B58E-2FD41A2870CE}" type="presOf" srcId="{BFD42674-019C-4E68-A32D-1A9918C9252A}" destId="{7808F770-F91D-4902-BD63-F3EED30B85F1}" srcOrd="0" destOrd="0" presId="urn:microsoft.com/office/officeart/2005/8/layout/cycle2"/>
    <dgm:cxn modelId="{FB031E7A-10DE-4C46-B93A-F331784F9366}" type="presOf" srcId="{59D1C264-319B-4460-8252-11A7AB4483BA}" destId="{489F0BFF-6590-417C-9DD5-D876917D7178}" srcOrd="0" destOrd="0" presId="urn:microsoft.com/office/officeart/2005/8/layout/cycle2"/>
    <dgm:cxn modelId="{E35874AB-D006-420E-8121-073CC09E13EC}" type="presOf" srcId="{A362901D-AA76-44EA-A25B-1F2BBAA3F823}" destId="{5589EFF8-F26B-4240-B437-80BD596A3DE9}" srcOrd="0" destOrd="0" presId="urn:microsoft.com/office/officeart/2005/8/layout/cycle2"/>
    <dgm:cxn modelId="{D7596040-32F4-43E1-8FA5-A796680238F0}" type="presOf" srcId="{D2368176-C984-4392-8546-09709C26F2DA}" destId="{6A646C7E-5E89-4328-B375-973995F06505}" srcOrd="0" destOrd="0" presId="urn:microsoft.com/office/officeart/2005/8/layout/cycle2"/>
    <dgm:cxn modelId="{30DD71CF-CC6B-4982-BD38-03F2C990BA34}" srcId="{5BE939DF-94AB-4917-BB83-084E10915A78}" destId="{BFD42674-019C-4E68-A32D-1A9918C9252A}" srcOrd="3" destOrd="0" parTransId="{54EA345B-478F-4CAB-94DA-7CFC872CA6B8}" sibTransId="{D2368176-C984-4392-8546-09709C26F2DA}"/>
    <dgm:cxn modelId="{379C4026-4D5C-4065-BF76-BBB7E28E2AF8}" type="presOf" srcId="{D0589787-8256-4CA4-A71E-555B8581C316}" destId="{90D993F0-DE81-46A3-B7E2-6C63C1ECBC47}" srcOrd="0" destOrd="0" presId="urn:microsoft.com/office/officeart/2005/8/layout/cycle2"/>
    <dgm:cxn modelId="{942FC305-27F3-4197-812F-8C47E0703C83}" type="presOf" srcId="{59D1C264-319B-4460-8252-11A7AB4483BA}" destId="{842BEF02-F708-4820-96DD-294259CCBA2E}" srcOrd="1" destOrd="0" presId="urn:microsoft.com/office/officeart/2005/8/layout/cycle2"/>
    <dgm:cxn modelId="{02AD2DFE-2AD1-4A9A-8E04-6145AD64CFA0}" srcId="{5BE939DF-94AB-4917-BB83-084E10915A78}" destId="{A362901D-AA76-44EA-A25B-1F2BBAA3F823}" srcOrd="7" destOrd="0" parTransId="{66540C42-7A7C-4228-8CED-76743F5BCC45}" sibTransId="{A86DA2B7-FE9E-4FF6-8EB3-3E280DE23D89}"/>
    <dgm:cxn modelId="{58A9FAEE-235F-4565-A513-23BAADB83DEC}" srcId="{5BE939DF-94AB-4917-BB83-084E10915A78}" destId="{A1BC6B5D-1CAC-47AB-8F9D-8278235D852C}" srcOrd="1" destOrd="0" parTransId="{71A1350D-C78D-4CD8-9B9D-24AB4D0B1658}" sibTransId="{752FD61A-A411-4A08-BB6B-5E007EC62CED}"/>
    <dgm:cxn modelId="{EEC5F186-86C9-460C-BD3D-02C145C3F0D0}" srcId="{5BE939DF-94AB-4917-BB83-084E10915A78}" destId="{A8A40F40-629D-4194-8D3D-58D0089E4031}" srcOrd="5" destOrd="0" parTransId="{81FC14F7-CC74-480E-BD88-5107D24BB740}" sibTransId="{79461CFB-B95C-4297-B808-A2C9DADA2EB7}"/>
    <dgm:cxn modelId="{C94716DB-136B-4E56-9186-8882077FBAA1}" type="presOf" srcId="{79461CFB-B95C-4297-B808-A2C9DADA2EB7}" destId="{BB6B7968-AED9-44E9-8091-CBACA510E24D}" srcOrd="0" destOrd="0" presId="urn:microsoft.com/office/officeart/2005/8/layout/cycle2"/>
    <dgm:cxn modelId="{24ECC1B1-A9B3-4E68-BE3C-40AC7D0732C1}" type="presOf" srcId="{1D5BFE4B-BB07-4D68-A074-245CCD368066}" destId="{04CC0BE4-D185-4919-BEF8-C80DA60A4940}" srcOrd="1" destOrd="0" presId="urn:microsoft.com/office/officeart/2005/8/layout/cycle2"/>
    <dgm:cxn modelId="{965C70B8-F977-4E49-B7F5-AF2475E7AC75}" type="presOf" srcId="{752FD61A-A411-4A08-BB6B-5E007EC62CED}" destId="{14044C35-0C8F-49D9-8A2C-011F8575448D}" srcOrd="1" destOrd="0" presId="urn:microsoft.com/office/officeart/2005/8/layout/cycle2"/>
    <dgm:cxn modelId="{01749FAD-59DA-4413-9F43-CDA5391D268B}" type="presOf" srcId="{5A9C81F5-5FD4-48C4-BB9F-9437AF1553E2}" destId="{CD8D45DD-535F-430D-9166-8B17586A71AC}" srcOrd="0" destOrd="0" presId="urn:microsoft.com/office/officeart/2005/8/layout/cycle2"/>
    <dgm:cxn modelId="{59F66B01-18D8-4A3C-83C3-A7736AEEAD72}" type="presOf" srcId="{A86DA2B7-FE9E-4FF6-8EB3-3E280DE23D89}" destId="{5A85E3E4-E69B-4834-BB8A-A17E5AF4E22E}" srcOrd="1" destOrd="0" presId="urn:microsoft.com/office/officeart/2005/8/layout/cycle2"/>
    <dgm:cxn modelId="{D2F89730-B9EF-45F3-91FF-C8D914F24AAA}" srcId="{5BE939DF-94AB-4917-BB83-084E10915A78}" destId="{5A9C81F5-5FD4-48C4-BB9F-9437AF1553E2}" srcOrd="2" destOrd="0" parTransId="{0D48C04E-530D-440D-87D2-03EF8FE1B69A}" sibTransId="{59D1C264-319B-4460-8252-11A7AB4483BA}"/>
    <dgm:cxn modelId="{35C9D436-B49F-4429-8B38-4F3AFD167B79}" type="presOf" srcId="{D2368176-C984-4392-8546-09709C26F2DA}" destId="{44638900-D6A7-4171-93B9-05DFBDA2BFB2}" srcOrd="1" destOrd="0" presId="urn:microsoft.com/office/officeart/2005/8/layout/cycle2"/>
    <dgm:cxn modelId="{457E458D-DF07-4C90-8E49-EA4A82B24AE2}" srcId="{5BE939DF-94AB-4917-BB83-084E10915A78}" destId="{8FA170F5-701D-4C17-B1D6-A170CA8E71A5}" srcOrd="0" destOrd="0" parTransId="{67A63244-09A7-4FE4-8FCB-A83877E719A1}" sibTransId="{69099F9A-29EC-4FB8-A331-A98DAB375A27}"/>
    <dgm:cxn modelId="{18E3134E-8963-4641-A69D-D25BD81075F5}" type="presOf" srcId="{02275C6B-9574-4E7E-AE63-3517FC44E565}" destId="{17846C04-8ACB-44FE-8515-12EDE7863D6E}" srcOrd="1" destOrd="0" presId="urn:microsoft.com/office/officeart/2005/8/layout/cycle2"/>
    <dgm:cxn modelId="{9D4FC938-2ABA-4FB2-8FC7-60EA83F1616A}" type="presParOf" srcId="{29FEBACB-3E7C-46F5-8DAC-550C54BECA19}" destId="{89145FAE-CF15-4517-8135-24415F42655B}" srcOrd="0" destOrd="0" presId="urn:microsoft.com/office/officeart/2005/8/layout/cycle2"/>
    <dgm:cxn modelId="{7177B554-C397-4A5E-A5FD-B49BFD024456}" type="presParOf" srcId="{29FEBACB-3E7C-46F5-8DAC-550C54BECA19}" destId="{456605D9-5FA3-44E6-94BD-FD3896352929}" srcOrd="1" destOrd="0" presId="urn:microsoft.com/office/officeart/2005/8/layout/cycle2"/>
    <dgm:cxn modelId="{053041F9-FEA3-45A9-8613-6750787EACD6}" type="presParOf" srcId="{456605D9-5FA3-44E6-94BD-FD3896352929}" destId="{A7EC8524-F6E7-4061-8FFF-7E779ED99597}" srcOrd="0" destOrd="0" presId="urn:microsoft.com/office/officeart/2005/8/layout/cycle2"/>
    <dgm:cxn modelId="{B29B6715-8B28-40D7-B261-02CA3F71D0A4}" type="presParOf" srcId="{29FEBACB-3E7C-46F5-8DAC-550C54BECA19}" destId="{6006EE2F-B672-4602-B1EC-96521B5FB545}" srcOrd="2" destOrd="0" presId="urn:microsoft.com/office/officeart/2005/8/layout/cycle2"/>
    <dgm:cxn modelId="{764B150E-680F-4CD6-BF1B-1CDD1485098D}" type="presParOf" srcId="{29FEBACB-3E7C-46F5-8DAC-550C54BECA19}" destId="{BF10A789-016B-4317-9DE9-F674F590ABA0}" srcOrd="3" destOrd="0" presId="urn:microsoft.com/office/officeart/2005/8/layout/cycle2"/>
    <dgm:cxn modelId="{E935CBD9-F88F-4A36-8C46-C823A0F8E73E}" type="presParOf" srcId="{BF10A789-016B-4317-9DE9-F674F590ABA0}" destId="{14044C35-0C8F-49D9-8A2C-011F8575448D}" srcOrd="0" destOrd="0" presId="urn:microsoft.com/office/officeart/2005/8/layout/cycle2"/>
    <dgm:cxn modelId="{F2320964-ABDD-412A-959E-74BF2379E0D0}" type="presParOf" srcId="{29FEBACB-3E7C-46F5-8DAC-550C54BECA19}" destId="{CD8D45DD-535F-430D-9166-8B17586A71AC}" srcOrd="4" destOrd="0" presId="urn:microsoft.com/office/officeart/2005/8/layout/cycle2"/>
    <dgm:cxn modelId="{0CCFBF73-A016-428B-9BEC-87BB9CBFDCA9}" type="presParOf" srcId="{29FEBACB-3E7C-46F5-8DAC-550C54BECA19}" destId="{489F0BFF-6590-417C-9DD5-D876917D7178}" srcOrd="5" destOrd="0" presId="urn:microsoft.com/office/officeart/2005/8/layout/cycle2"/>
    <dgm:cxn modelId="{523CF10D-17C2-4A50-8EE0-B66300E49E77}" type="presParOf" srcId="{489F0BFF-6590-417C-9DD5-D876917D7178}" destId="{842BEF02-F708-4820-96DD-294259CCBA2E}" srcOrd="0" destOrd="0" presId="urn:microsoft.com/office/officeart/2005/8/layout/cycle2"/>
    <dgm:cxn modelId="{6067148A-C165-4612-B799-24F8BA13C42A}" type="presParOf" srcId="{29FEBACB-3E7C-46F5-8DAC-550C54BECA19}" destId="{7808F770-F91D-4902-BD63-F3EED30B85F1}" srcOrd="6" destOrd="0" presId="urn:microsoft.com/office/officeart/2005/8/layout/cycle2"/>
    <dgm:cxn modelId="{0F8534AF-33E1-4EFA-AF6E-1D4414D1E28D}" type="presParOf" srcId="{29FEBACB-3E7C-46F5-8DAC-550C54BECA19}" destId="{6A646C7E-5E89-4328-B375-973995F06505}" srcOrd="7" destOrd="0" presId="urn:microsoft.com/office/officeart/2005/8/layout/cycle2"/>
    <dgm:cxn modelId="{0E2BB702-3285-4C7C-B3B0-02507A8735D3}" type="presParOf" srcId="{6A646C7E-5E89-4328-B375-973995F06505}" destId="{44638900-D6A7-4171-93B9-05DFBDA2BFB2}" srcOrd="0" destOrd="0" presId="urn:microsoft.com/office/officeart/2005/8/layout/cycle2"/>
    <dgm:cxn modelId="{D3018FF2-3904-4710-9005-548A27191B5C}" type="presParOf" srcId="{29FEBACB-3E7C-46F5-8DAC-550C54BECA19}" destId="{EB21AC66-2A1B-4F86-8D19-8F3383D903AC}" srcOrd="8" destOrd="0" presId="urn:microsoft.com/office/officeart/2005/8/layout/cycle2"/>
    <dgm:cxn modelId="{7F717A00-B24D-41F7-9657-155B8714AC03}" type="presParOf" srcId="{29FEBACB-3E7C-46F5-8DAC-550C54BECA19}" destId="{7F1701F9-9579-4B31-A8B4-14FACF2F478B}" srcOrd="9" destOrd="0" presId="urn:microsoft.com/office/officeart/2005/8/layout/cycle2"/>
    <dgm:cxn modelId="{808832A2-B42E-4A85-B4C2-7609B4EF1E08}" type="presParOf" srcId="{7F1701F9-9579-4B31-A8B4-14FACF2F478B}" destId="{04CC0BE4-D185-4919-BEF8-C80DA60A4940}" srcOrd="0" destOrd="0" presId="urn:microsoft.com/office/officeart/2005/8/layout/cycle2"/>
    <dgm:cxn modelId="{2D156F4E-685E-4A97-A9B7-6135B52B8278}" type="presParOf" srcId="{29FEBACB-3E7C-46F5-8DAC-550C54BECA19}" destId="{54675B13-D49C-433D-96FD-96F2806A305E}" srcOrd="10" destOrd="0" presId="urn:microsoft.com/office/officeart/2005/8/layout/cycle2"/>
    <dgm:cxn modelId="{C96981C4-477B-47FF-82F7-DCDCA1F402A3}" type="presParOf" srcId="{29FEBACB-3E7C-46F5-8DAC-550C54BECA19}" destId="{BB6B7968-AED9-44E9-8091-CBACA510E24D}" srcOrd="11" destOrd="0" presId="urn:microsoft.com/office/officeart/2005/8/layout/cycle2"/>
    <dgm:cxn modelId="{59F78418-D18A-4486-A356-8B08B85DD722}" type="presParOf" srcId="{BB6B7968-AED9-44E9-8091-CBACA510E24D}" destId="{E11650A6-073F-456B-AE5A-10D5F2A12E21}" srcOrd="0" destOrd="0" presId="urn:microsoft.com/office/officeart/2005/8/layout/cycle2"/>
    <dgm:cxn modelId="{94812863-2B91-4417-BB9C-4CD5CA028491}" type="presParOf" srcId="{29FEBACB-3E7C-46F5-8DAC-550C54BECA19}" destId="{90D993F0-DE81-46A3-B7E2-6C63C1ECBC47}" srcOrd="12" destOrd="0" presId="urn:microsoft.com/office/officeart/2005/8/layout/cycle2"/>
    <dgm:cxn modelId="{09DCB00B-45CE-47CC-965D-07452F2EF62A}" type="presParOf" srcId="{29FEBACB-3E7C-46F5-8DAC-550C54BECA19}" destId="{BFF2CA6D-9DB0-406E-9CA2-C7C2782BA881}" srcOrd="13" destOrd="0" presId="urn:microsoft.com/office/officeart/2005/8/layout/cycle2"/>
    <dgm:cxn modelId="{17012DAB-B62C-4903-AC05-07F282400CDE}" type="presParOf" srcId="{BFF2CA6D-9DB0-406E-9CA2-C7C2782BA881}" destId="{17846C04-8ACB-44FE-8515-12EDE7863D6E}" srcOrd="0" destOrd="0" presId="urn:microsoft.com/office/officeart/2005/8/layout/cycle2"/>
    <dgm:cxn modelId="{AC94265B-5ED7-46A2-8711-C202CAE21EEB}" type="presParOf" srcId="{29FEBACB-3E7C-46F5-8DAC-550C54BECA19}" destId="{5589EFF8-F26B-4240-B437-80BD596A3DE9}" srcOrd="14" destOrd="0" presId="urn:microsoft.com/office/officeart/2005/8/layout/cycle2"/>
    <dgm:cxn modelId="{05444EBF-9FC0-4322-9B4F-D99B9F9DB6A8}" type="presParOf" srcId="{29FEBACB-3E7C-46F5-8DAC-550C54BECA19}" destId="{CEEB0C92-46D7-4120-9CA6-90B9F49773B0}" srcOrd="15" destOrd="0" presId="urn:microsoft.com/office/officeart/2005/8/layout/cycle2"/>
    <dgm:cxn modelId="{EE46BFA3-03D9-47C6-9C00-F5F989F4CD3D}" type="presParOf" srcId="{CEEB0C92-46D7-4120-9CA6-90B9F49773B0}" destId="{5A85E3E4-E69B-4834-BB8A-A17E5AF4E22E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E117C55-207A-44DC-BD1F-627CD5C0AD38}" type="datetimeFigureOut">
              <a:rPr lang="ru-RU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D779850-C6DE-404F-9713-1348AD9C4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i="1" dirty="0" smtClean="0"/>
              <a:t>Внеклассное мероприятие для</a:t>
            </a:r>
            <a:r>
              <a:rPr lang="ru-RU" b="1" i="1" baseline="0" dirty="0" smtClean="0"/>
              <a:t>  </a:t>
            </a:r>
            <a:r>
              <a:rPr lang="ru-RU" b="1" i="1" baseline="0" smtClean="0"/>
              <a:t>будущих школьников</a:t>
            </a:r>
            <a:endParaRPr lang="ru-RU" b="1" i="1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4F3BB9-7B97-45FE-9C38-7D6F567AF657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i="1" smtClean="0"/>
              <a:t>этот квадрат и стучит</a:t>
            </a: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69A9DF-EB19-4936-957E-646FDD8BD196}" type="slidenum">
              <a:rPr lang="ru-RU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i="1" smtClean="0"/>
              <a:t>О</a:t>
            </a:r>
            <a:r>
              <a:rPr lang="ru-RU" i="1" smtClean="0"/>
              <a:t>дин, </a:t>
            </a:r>
            <a:r>
              <a:rPr lang="ru-RU" b="1" i="1" smtClean="0"/>
              <a:t>д</a:t>
            </a:r>
            <a:r>
              <a:rPr lang="ru-RU" i="1" smtClean="0"/>
              <a:t>ва, </a:t>
            </a:r>
            <a:r>
              <a:rPr lang="ru-RU" b="1" i="1" smtClean="0"/>
              <a:t>т</a:t>
            </a:r>
            <a:r>
              <a:rPr lang="ru-RU" i="1" smtClean="0"/>
              <a:t>ри, </a:t>
            </a:r>
            <a:r>
              <a:rPr lang="ru-RU" b="1" i="1" smtClean="0"/>
              <a:t>ч</a:t>
            </a:r>
            <a:r>
              <a:rPr lang="ru-RU" i="1" smtClean="0"/>
              <a:t>етыре, </a:t>
            </a:r>
            <a:r>
              <a:rPr lang="ru-RU" b="1" i="1" smtClean="0"/>
              <a:t>п</a:t>
            </a:r>
            <a:r>
              <a:rPr lang="ru-RU" i="1" smtClean="0"/>
              <a:t>ять, </a:t>
            </a:r>
            <a:r>
              <a:rPr lang="ru-RU" b="1" i="1" smtClean="0"/>
              <a:t>ш</a:t>
            </a:r>
            <a:r>
              <a:rPr lang="ru-RU" i="1" smtClean="0"/>
              <a:t>есть, </a:t>
            </a:r>
            <a:r>
              <a:rPr lang="ru-RU" b="1" i="1" smtClean="0"/>
              <a:t>с</a:t>
            </a:r>
            <a:r>
              <a:rPr lang="ru-RU" i="1" smtClean="0"/>
              <a:t>емь…</a:t>
            </a:r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9772A6-0E5D-4D85-9EF7-4D2F22604917}" type="slidenum">
              <a:rPr lang="ru-RU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779850-C6DE-404F-9713-1348AD9C466E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CA6EF6-B978-4125-AA50-8781DC1AFE99}" type="slidenum">
              <a:rPr lang="ru-RU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i="1" smtClean="0"/>
              <a:t>штатив</a:t>
            </a:r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142A76-0C58-4650-9B4D-8E8C057ADCDD}" type="slidenum">
              <a:rPr lang="ru-RU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i="1" smtClean="0"/>
              <a:t>молекула</a:t>
            </a:r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E6320F-B9AB-40ED-BC93-5520EECB2931}" type="slidenum">
              <a:rPr lang="ru-RU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4BE6E5-BDA4-4550-8958-C1F2DAEC5A6E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b="1" i="1" dirty="0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D57808-88B4-453C-BD43-F88EDD72729D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779850-C6DE-404F-9713-1348AD9C466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b="1" i="1" dirty="0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11D8EB-F0C8-484E-94CB-EEDE4C3B50CD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3B0BD4-26AF-45A3-AB37-547723E645F8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b="1" i="1" dirty="0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5E25F2-DA11-491E-BC6C-218BDD39A2BD}" type="slidenum">
              <a:rPr lang="ru-RU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779850-C6DE-404F-9713-1348AD9C466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57DD9B-CD5D-4F49-B164-CC47B8D7D5D2}" type="slidenum">
              <a:rPr lang="ru-RU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0807AA-3F37-4DE6-B50D-8801810FFB32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124A2-D5E1-4D25-A10A-72481F7FBD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B559E2-FFA3-406D-92B3-397629605CB9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ADF05-34A4-445E-B0A6-AAEB87BCB3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DCF758-9A48-460F-9EC5-3FEB201378F4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C86E83-193B-4B8E-A54E-F0FFEA3D48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E364B3-AFD8-4102-802A-3435C209372F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C6D0B6-E71C-42E9-A3CB-8D6CE9C067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C6EC2B-2506-4D65-8BB8-9BFD4F687BA1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CFD6F-D083-459A-BFC0-1703022CC9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6AD687-4C5A-4618-A695-AC66332F4215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223806-6F33-44ED-8AC8-CA3B03C005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E426DB-4EE2-48DA-B329-1BE28E69DC75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0E1A50-C128-42F6-B4D3-170EDC4673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1B980C-7F42-48C9-9DF7-34DA7CD1DFEB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A7879-CD7F-4A27-9297-10B4B96ECC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27F24-9104-4D74-8612-A4E12F2D9F2E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2E2F9-525B-45F7-ABB8-F6E768B9BD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8DE8A1-DFFA-4DCA-A488-3ECB541FE293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20D298-EA9E-4E37-BC4C-13F2F9083D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2D15B1-30CC-4BB1-970D-9EC40F3CA4A8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E30EC8E-C18E-4EAF-B6BD-924D49F897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BEC1FBD-F5B9-4950-93FE-762BF2120AD8}" type="datetimeFigureOut">
              <a:rPr lang="ru-RU" smtClean="0"/>
              <a:pPr>
                <a:defRPr/>
              </a:pPr>
              <a:t>16.01.2013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6035217-3F9E-4BE5-9093-3D3B3EA3C1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hyperlink" Target="http://history.rsuh.ru/historycd/history/graph/pictures/portrets/paskal.jpg" TargetMode="External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wmf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gif"/><Relationship Id="rId9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gif"/><Relationship Id="rId3" Type="http://schemas.openxmlformats.org/officeDocument/2006/relationships/image" Target="../media/image6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microsoft.com/office/2007/relationships/diagramDrawing" Target="../diagrams/drawing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Documents and Settings\User\Мои документы\Мои рисунки\школа\index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3116"/>
            <a:ext cx="9144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0"/>
            <a:ext cx="8358278" cy="1785926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12500"/>
                <a:gd name="adj2" fmla="val 2592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err="1" smtClean="0">
                <a:ln w="90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фИзика</a:t>
            </a:r>
            <a:r>
              <a:rPr lang="ru-RU" sz="5400" b="1" cap="all" dirty="0" smtClean="0">
                <a:ln w="9000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в нашей жизни</a:t>
            </a:r>
            <a:endParaRPr lang="ru-RU" sz="5400" b="1" cap="all" dirty="0">
              <a:ln w="9000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pic>
        <p:nvPicPr>
          <p:cNvPr id="2052" name="Picture 2" descr="C:\Documents and Settings\Admin\Мои документы\Мои рисунки\школа\science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3786188"/>
            <a:ext cx="21209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Какая скорость у </a:t>
            </a:r>
            <a:r>
              <a:rPr lang="ru-RU" sz="3200" i="1" dirty="0" smtClean="0"/>
              <a:t>ракеты</a:t>
            </a:r>
            <a:r>
              <a:rPr lang="ru-RU" sz="3200" dirty="0" smtClean="0"/>
              <a:t>? </a:t>
            </a:r>
            <a:br>
              <a:rPr lang="ru-RU" sz="3200" dirty="0" smtClean="0"/>
            </a:br>
            <a:r>
              <a:rPr lang="ru-RU" sz="3200" dirty="0" smtClean="0"/>
              <a:t>                                                Что такое астероиды?</a:t>
            </a:r>
            <a:endParaRPr lang="ru-RU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414340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000240"/>
            <a:ext cx="428628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7686" y="1142984"/>
            <a:ext cx="4572033" cy="107721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Можно ли жить на других планетах?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714356"/>
            <a:ext cx="3000364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меркурий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643182"/>
            <a:ext cx="400052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428736"/>
            <a:ext cx="22860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714884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42910" y="3929066"/>
            <a:ext cx="30718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САТУРН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357950" y="2928934"/>
            <a:ext cx="7715304" cy="249299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000504"/>
            <a:ext cx="6858048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3794" name="Picture 2" descr="http://class-fizika.narod.ru/fizmal/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496"/>
            <a:ext cx="4643470" cy="3714776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5000628" y="3071810"/>
            <a:ext cx="3929090" cy="35719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214282" y="1000108"/>
            <a:ext cx="4643470" cy="1643074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3500000" scaled="1"/>
          </a:gradFill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erlin Sans FB Demi" pitchFamily="34" charset="0"/>
              </a:rPr>
              <a:t>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Что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такое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атмосферное давление?</a:t>
            </a:r>
          </a:p>
        </p:txBody>
      </p:sp>
      <p:pic>
        <p:nvPicPr>
          <p:cNvPr id="33796" name="Picture 4" descr="http://class-fizika.narod.ru/fizmal/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000372"/>
            <a:ext cx="3905265" cy="364333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5000628" y="1285860"/>
            <a:ext cx="3711899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Как  устроена наша планета?</a:t>
            </a:r>
            <a:endParaRPr 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93036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642942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8F2170"/>
                </a:solidFill>
              </a:rPr>
              <a:t>    Что такое звук?            </a:t>
            </a:r>
            <a:r>
              <a:rPr lang="ru-RU" sz="3100" b="1" dirty="0" smtClean="0">
                <a:solidFill>
                  <a:srgbClr val="8F2170"/>
                </a:solidFill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</a:rPr>
              <a:t>Как устроены наши  глаза?     </a:t>
            </a:r>
            <a:endParaRPr lang="ru-RU" sz="3100" b="1" dirty="0">
              <a:solidFill>
                <a:srgbClr val="FF0000"/>
              </a:solidFill>
            </a:endParaRPr>
          </a:p>
        </p:txBody>
      </p:sp>
      <p:pic>
        <p:nvPicPr>
          <p:cNvPr id="35842" name="Picture 2" descr="http://class-fizika.narod.ru/fizmal/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71612"/>
            <a:ext cx="3387665" cy="2428892"/>
          </a:xfrm>
          <a:prstGeom prst="rect">
            <a:avLst/>
          </a:prstGeom>
          <a:noFill/>
        </p:spPr>
      </p:pic>
      <p:pic>
        <p:nvPicPr>
          <p:cNvPr id="35844" name="Picture 4" descr="http://class-fizika.narod.ru/fizmal/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643052"/>
            <a:ext cx="3571900" cy="2337972"/>
          </a:xfrm>
          <a:prstGeom prst="rect">
            <a:avLst/>
          </a:prstGeom>
          <a:noFill/>
        </p:spPr>
      </p:pic>
      <p:pic>
        <p:nvPicPr>
          <p:cNvPr id="35854" name="Picture 14" descr="http://class-fizika.narod.ru/fizmal/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214818"/>
            <a:ext cx="3643338" cy="239763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857224" y="4786322"/>
            <a:ext cx="35549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Почему в снег проваливаются?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работает лампочка?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86446" y="785794"/>
            <a:ext cx="29289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Как работает электродвигатель?</a:t>
            </a:r>
            <a:endParaRPr lang="ru-RU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160" y="2143117"/>
            <a:ext cx="255020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500174"/>
            <a:ext cx="2786082" cy="20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2428868"/>
            <a:ext cx="271464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857488" y="1643050"/>
            <a:ext cx="3175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Как работает поршневой насос?</a:t>
            </a: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3786190"/>
            <a:ext cx="2952760" cy="271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500298" y="5715016"/>
            <a:ext cx="3145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Как работает холодильник?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EFD6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а 5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60648"/>
            <a:ext cx="1564407" cy="1874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7E7A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D:\03. Рисунки - Admin\школа\ученые\deka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365105"/>
            <a:ext cx="1548335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7E7A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D:\03. Рисунки - Admin\школа\ученые\МВ Ломоносов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0750" y="4365104"/>
            <a:ext cx="1546913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7E7A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D:\03. Рисунки - Admin\школа\ученые\c943b8a7704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2348880"/>
            <a:ext cx="1440160" cy="1838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7E7A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785794"/>
            <a:ext cx="4714908" cy="1357322"/>
          </a:xfrm>
        </p:spPr>
        <p:txBody>
          <a:bodyPr wrap="none" rtlCol="0">
            <a:prstTxWarp prst="textChevron">
              <a:avLst/>
            </a:prstTxWarp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54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Учёные  физики</a:t>
            </a:r>
            <a:endParaRPr lang="ru-RU" sz="5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342900" indent="-342900" eaLnBrk="1" hangingPunct="1">
              <a:buFont typeface="Calibri" pitchFamily="34" charset="0"/>
              <a:buAutoNum type="arabicPeriod"/>
            </a:pPr>
            <a:endParaRPr lang="ru-RU" sz="1800" dirty="0" smtClean="0"/>
          </a:p>
          <a:p>
            <a:pPr marL="342900" indent="-342900" eaLnBrk="1" hangingPunct="1"/>
            <a:endParaRPr lang="ru-RU" sz="1800" dirty="0" smtClean="0"/>
          </a:p>
          <a:p>
            <a:pPr marL="342900" indent="-342900" eaLnBrk="1" hangingPunct="1">
              <a:buFont typeface="Calibri" pitchFamily="34" charset="0"/>
              <a:buAutoNum type="arabicPeriod"/>
            </a:pPr>
            <a:r>
              <a:rPr lang="ru-RU" sz="1800" dirty="0" smtClean="0"/>
              <a:t>Архимед</a:t>
            </a:r>
          </a:p>
          <a:p>
            <a:pPr marL="342900" indent="-342900" eaLnBrk="1" hangingPunct="1">
              <a:buFont typeface="Calibri" pitchFamily="34" charset="0"/>
              <a:buAutoNum type="arabicPeriod"/>
            </a:pPr>
            <a:r>
              <a:rPr lang="ru-RU" sz="1800" dirty="0" smtClean="0"/>
              <a:t>Блез Паскаль</a:t>
            </a:r>
          </a:p>
          <a:p>
            <a:pPr marL="342900" indent="-342900" eaLnBrk="1" hangingPunct="1">
              <a:buFont typeface="Calibri" pitchFamily="34" charset="0"/>
              <a:buAutoNum type="arabicPeriod"/>
            </a:pPr>
            <a:r>
              <a:rPr lang="ru-RU" sz="1800" dirty="0" smtClean="0"/>
              <a:t>Альберт  Эйнштейн </a:t>
            </a:r>
          </a:p>
          <a:p>
            <a:pPr marL="342900" indent="-342900" eaLnBrk="1" hangingPunct="1">
              <a:buFont typeface="Calibri" pitchFamily="34" charset="0"/>
              <a:buAutoNum type="arabicPeriod"/>
            </a:pPr>
            <a:r>
              <a:rPr lang="ru-RU" sz="1800" dirty="0" smtClean="0"/>
              <a:t>Галилео  Галилей</a:t>
            </a:r>
          </a:p>
          <a:p>
            <a:pPr marL="342900" indent="-342900" eaLnBrk="1" hangingPunct="1">
              <a:buFont typeface="Calibri" pitchFamily="34" charset="0"/>
              <a:buAutoNum type="arabicPeriod"/>
            </a:pPr>
            <a:r>
              <a:rPr lang="ru-RU" sz="1800" dirty="0" smtClean="0"/>
              <a:t>Исаак  Ньютон</a:t>
            </a:r>
          </a:p>
          <a:p>
            <a:pPr marL="342900" indent="-342900" eaLnBrk="1" hangingPunct="1">
              <a:buFont typeface="Calibri" pitchFamily="34" charset="0"/>
              <a:buAutoNum type="arabicPeriod"/>
            </a:pPr>
            <a:r>
              <a:rPr lang="ru-RU" sz="1800" dirty="0" smtClean="0"/>
              <a:t>Рене  Декарт</a:t>
            </a:r>
          </a:p>
          <a:p>
            <a:pPr marL="342900" indent="-342900" eaLnBrk="1" hangingPunct="1">
              <a:buFont typeface="Calibri" pitchFamily="34" charset="0"/>
              <a:buAutoNum type="arabicPeriod"/>
            </a:pPr>
            <a:r>
              <a:rPr lang="ru-RU" sz="1800" dirty="0" smtClean="0"/>
              <a:t>М. В. Ломоносов</a:t>
            </a:r>
          </a:p>
        </p:txBody>
      </p:sp>
      <p:pic>
        <p:nvPicPr>
          <p:cNvPr id="6" name="Picture 3" descr="C:\Documents and Settings\User\Мои документы\Мои рисунки\Копия 48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2285992"/>
            <a:ext cx="1778444" cy="1877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 descr="C:\Documents and Settings\User\Мои документы\Мои рисунки\Копия 49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0430" y="4357694"/>
            <a:ext cx="1641403" cy="1734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5" descr="C:\Documents and Settings\User\Мои документы\Мои рисунки\arhimedes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332656"/>
            <a:ext cx="1530160" cy="1734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7E7A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804248" y="188640"/>
            <a:ext cx="46428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chemeClr val="accent3"/>
                </a:solidFill>
                <a:latin typeface="+mn-lt"/>
              </a:rPr>
              <a:t>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16016" y="2276872"/>
            <a:ext cx="46428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chemeClr val="accent3"/>
                </a:solidFill>
                <a:latin typeface="+mn-lt"/>
              </a:rPr>
              <a:t>3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04048" y="260648"/>
            <a:ext cx="46428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chemeClr val="accent3"/>
                </a:solidFill>
                <a:latin typeface="+mn-lt"/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2276872"/>
            <a:ext cx="46428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chemeClr val="accent3"/>
                </a:solidFill>
                <a:latin typeface="+mn-lt"/>
              </a:rPr>
              <a:t>4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19872" y="4293096"/>
            <a:ext cx="46428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chemeClr val="accent3"/>
                </a:solidFill>
                <a:latin typeface="+mn-lt"/>
              </a:rPr>
              <a:t>5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436096" y="4293096"/>
            <a:ext cx="46428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chemeClr val="accent3"/>
                </a:solidFill>
                <a:latin typeface="+mn-lt"/>
              </a:rPr>
              <a:t>6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76650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2.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308304" y="4293096"/>
            <a:ext cx="464285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/>
                <a:solidFill>
                  <a:schemeClr val="accent3"/>
                </a:solidFill>
                <a:latin typeface="+mn-lt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786190"/>
            <a:ext cx="8572560" cy="571504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sz="1800" b="1" dirty="0" smtClean="0"/>
              <a:t>Водяной пар не все время остается в воздухе. Часть его снова превращается в воду. Это называется конденсацией и происходит, когда воздух охлаждается</a:t>
            </a:r>
            <a:endParaRPr lang="ru-RU" sz="1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8"/>
            <a:ext cx="5286412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Куда исчезает вода при высыхании? </a:t>
            </a:r>
            <a:endParaRPr lang="ru-RU" sz="4000" b="1" dirty="0">
              <a:ln w="19050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8" name="Rectangle 3"/>
          <p:cNvSpPr>
            <a:spLocks noChangeArrowheads="1"/>
          </p:cNvSpPr>
          <p:nvPr/>
        </p:nvSpPr>
        <p:spPr bwMode="auto">
          <a:xfrm>
            <a:off x="0" y="1295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0724" name="Picture 4" descr="http://class-fizika.narod.ru/fizmal/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928670"/>
            <a:ext cx="3071834" cy="192882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928662" y="78579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Narrow" pitchFamily="34" charset="0"/>
              </a:rPr>
              <a:t>На некоторые физические вопросы вы можете ответить уже сейчас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32388" y="3244334"/>
            <a:ext cx="22903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Вода из воздуха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71736" y="4500570"/>
            <a:ext cx="5329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Вы можете сами  заставить  воду появиться</a:t>
            </a:r>
            <a:endParaRPr lang="ru-RU" b="1" dirty="0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857224" y="4857760"/>
            <a:ext cx="650085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    Поставь стакан с водой в холодильник на  час, чтобы он хорошенько охладился. Когда ты его вынешь, то увидишь, как на стенках стакана начнут появляться капли воды.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Холодный стакан охлаждает воздух вокруг себя, и водяной пар из воздуха, конденсируясь, образует капли воды на стенках стакана. По этой же причине ты видишь, как водяные капли стекают по внутренней поверхности запотевшего оконного стекла в холодные дни.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30726" name="Picture 6" descr="рис.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5072074"/>
            <a:ext cx="1428750" cy="117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00438"/>
            <a:ext cx="6858048" cy="3357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Вода с виду безобидное вещество. А бывает, что вода взрывается, словно порох. Да что порох. Вода раз в двадцать опаснее пороха, если не уметь с ней обращаться. Был случай, когда вода взорвала целый дом в пять этажей и убила двадцать три человека. Это было в Америке лет сорок тому назад, 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Как же это могло случиться? Дело в том, что в доме этом была фабрика. В нижнем этаже вмазан был в большую печку огромный котел. Воды в нем помещалось столько же, сколько в большом пруду. Когда печку топили, вода в котле кипела, а пар шел по трубе в паровую машину. Один раз машинист зазевался и не подкачал вовремя воды. В котле воды осталось совсем мало. А печка продолжала топиться. От этого стенки котла раскалились. Машинист об этом не подумал -- взял да и пустил воду в раскаленный котел. 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А вы знаете, что бывает, когда льешь воду на раскаленное железо? Она вся сразу превращается в пар. То же самое случилось и тут. Вода вся превратилась в пар, пару в котле скопилось слишком много, котел не выдержал и лопнул. Бывало еще хуже: в Германии однажды сразу взорвалось двадцать два котла. Все дома вокруг были разрушены. Обломки котлов валялись на расстоянии полукилометра от места взрыва. Вот какая страшная вещь водяной пар!</a:t>
            </a:r>
            <a:r>
              <a:rPr lang="ru-RU" sz="1800" dirty="0" smtClean="0"/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71480"/>
            <a:ext cx="8143932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Может ли вода взорвать дом?</a:t>
            </a:r>
            <a:endParaRPr lang="ru-RU" sz="4000" b="1" dirty="0">
              <a:ln w="11430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pic>
        <p:nvPicPr>
          <p:cNvPr id="3074" name="Picture 2" descr="C:\Documents and Settings\User\Мои документы\Мои рисунки\proffes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2928934"/>
            <a:ext cx="1641507" cy="2143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4" descr="C:\Documents and Settings\Admin\Мои документы\Мои рисунки\символы\AMCONFUS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643182"/>
            <a:ext cx="1711325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 descr="C:\Documents and Settings\Admin\Мои документы\Мои рисунки\Движущиеся\imag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86767">
            <a:off x="7215206" y="571480"/>
            <a:ext cx="15335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14282" y="1357298"/>
            <a:ext cx="3771888" cy="2828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42910" y="571480"/>
            <a:ext cx="45005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Приборы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74093">
            <a:off x="4344170" y="1207338"/>
            <a:ext cx="271464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5000636"/>
            <a:ext cx="2405053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29256" y="4071942"/>
            <a:ext cx="1928816" cy="145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86050" y="4214818"/>
            <a:ext cx="2379581" cy="179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214282" y="4357694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 устроены?</a:t>
            </a:r>
            <a:endParaRPr lang="ru-R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14612" y="6072206"/>
            <a:ext cx="528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пользоваться?           Что измеряют?        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614988" cy="3286125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3500000" scaled="1"/>
            <a:tileRect/>
          </a:gradFill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3600" b="1" dirty="0" smtClean="0"/>
              <a:t>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ЗАГАДКИ</a:t>
            </a:r>
            <a:r>
              <a:rPr lang="ru-RU" sz="3600" b="1" dirty="0" smtClean="0"/>
              <a:t>                   Заревел медведь на все горы, все моря. Что это такое?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1.ПЕСНЯ 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2. ГРОМ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            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.ШОРОХ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 algn="just" eaLnBrk="1" fontAlgn="auto" hangingPunct="1">
              <a:spcAft>
                <a:spcPts val="0"/>
              </a:spcAft>
              <a:buFont typeface="Arial" pitchFamily="34" charset="0"/>
              <a:buAutoNum type="arabicPeriod" startAt="3"/>
              <a:defRPr/>
            </a:pPr>
            <a:endParaRPr lang="ru-RU" sz="2800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7171" name="Picture 2" descr="C:\Documents and Settings\Admin\Мои документы\Мои рисунки\МУЛЬТИКИ\zrikorr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25" y="0"/>
            <a:ext cx="35718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3357562"/>
            <a:ext cx="3571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То как арбузы велики,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То словно яблоки мелки.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Они не могут говорить,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Но могут вес определить.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786322"/>
            <a:ext cx="21431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357686" y="4357694"/>
            <a:ext cx="4572032" cy="16004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Через нос проходит в грудь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И обратный держит путь.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Он невидимый, и все же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+mn-lt"/>
              </a:rPr>
              <a:t>Без него мы жить не можем.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sz="half" idx="1"/>
          </p:nvPr>
        </p:nvSpPr>
        <p:spPr>
          <a:xfrm>
            <a:off x="0" y="285750"/>
            <a:ext cx="4038600" cy="4525963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>Живет всегда природа по своим законам.</a:t>
            </a:r>
          </a:p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>Мы изучаем их, стремясь понять,</a:t>
            </a:r>
          </a:p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>И очень важно знать и понимать основы,</a:t>
            </a:r>
          </a:p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>Чтоб эти знанья в жизни применять.</a:t>
            </a:r>
          </a:p>
        </p:txBody>
      </p:sp>
      <p:sp>
        <p:nvSpPr>
          <p:cNvPr id="3075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2332038"/>
            <a:ext cx="4038600" cy="452596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А человек – явление самой природы –</a:t>
            </a:r>
          </a:p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Всегда стремился к ней, она его душа.</a:t>
            </a:r>
          </a:p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Энергия везде, энергия свободы</a:t>
            </a:r>
          </a:p>
          <a:p>
            <a:pPr eaLnBrk="1" hangingPunct="1"/>
            <a:r>
              <a:rPr lang="ru-RU" b="1" smtClean="0">
                <a:solidFill>
                  <a:schemeClr val="bg1"/>
                </a:solidFill>
              </a:rPr>
              <a:t>И до чего ж природа хороша!</a:t>
            </a:r>
          </a:p>
        </p:txBody>
      </p:sp>
      <p:pic>
        <p:nvPicPr>
          <p:cNvPr id="2050" name="Picture 2" descr="C:\Documents and Settings\User\Мои документы\Мои рисунки\школа\clip_image0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14818"/>
            <a:ext cx="2143140" cy="25236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Documents and Settings\User\Мои документы\Мои рисунки\школа\grad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14290"/>
            <a:ext cx="1714500" cy="213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143372" y="785794"/>
            <a:ext cx="5000628" cy="6215082"/>
          </a:xfr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3500000" scaled="1"/>
            <a:tileRect/>
          </a:gra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              </a:t>
            </a:r>
            <a:r>
              <a:rPr lang="ru-RU" sz="2000" b="1" dirty="0" smtClean="0">
                <a:solidFill>
                  <a:srgbClr val="002060"/>
                </a:solidFill>
              </a:rPr>
              <a:t>Всё поведает, хоть и без языка,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                        Когда будет ясно, а когда – облака.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8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098" name="Picture 2" descr="C:\Documents and Settings\Admin\Мои документы\Мои рисунки\природа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85992"/>
            <a:ext cx="4167184" cy="43334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099" name="Picture 3" descr="C:\Documents and Settings\Admin\Мои документы\Мои рисунки\Движущиеся\img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571480"/>
            <a:ext cx="1335973" cy="1200151"/>
          </a:xfrm>
          <a:prstGeom prst="ellipse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643182"/>
            <a:ext cx="4000496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44" y="1214422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На улице гроза, идет сильный дождь. Какое явление мы зафиксируем раньше: услышим гром или увидим молнию?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4282" y="857232"/>
            <a:ext cx="2928958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горячее храню,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холодное храню,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Я и печь, и холодильник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Вам в походе заменю.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28" y="3786190"/>
            <a:ext cx="314327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Там сверкает снег и лед,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Там  сама зима живет.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571612"/>
            <a:ext cx="197502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3357554" y="1428736"/>
            <a:ext cx="2500314" cy="23083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 водой железный кит,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Днем и ночью кит не спит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Днем и ночью под водой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Охраняет твой покой.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00504"/>
            <a:ext cx="53578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Admin\Мои документы\Мои рисунки\МУЛЬТИКИ\derziydachasm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357422" y="2000240"/>
            <a:ext cx="45005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 нужно сделать, чтобы один из листов упал раньше другого?</a:t>
            </a:r>
          </a:p>
          <a:p>
            <a:r>
              <a:rPr lang="ru-RU" dirty="0" smtClean="0"/>
              <a:t> Ответ. Один из вариантов решения: скомкать один листок, уменьшится объем, тело упадет быстрее.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11334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63" y="214313"/>
            <a:ext cx="7929562" cy="714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Физические приборы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2" name="Picture 4" descr="C:\Documents and Settings\Admin\Мои документы\Мои рисунки\Движущиеся\Maus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2714620"/>
            <a:ext cx="2786082" cy="2286016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63" y="214313"/>
            <a:ext cx="7929562" cy="714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/>
              <a:t>Физические явления</a:t>
            </a:r>
          </a:p>
        </p:txBody>
      </p:sp>
      <p:sp>
        <p:nvSpPr>
          <p:cNvPr id="9" name="Выноска-облако 8"/>
          <p:cNvSpPr/>
          <p:nvPr/>
        </p:nvSpPr>
        <p:spPr>
          <a:xfrm>
            <a:off x="642938" y="1643063"/>
            <a:ext cx="2928937" cy="1285875"/>
          </a:xfrm>
          <a:prstGeom prst="cloudCallout">
            <a:avLst>
              <a:gd name="adj1" fmla="val -15630"/>
              <a:gd name="adj2" fmla="val -969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молния</a:t>
            </a:r>
          </a:p>
        </p:txBody>
      </p:sp>
      <p:sp>
        <p:nvSpPr>
          <p:cNvPr id="10" name="Выноска-облако 9"/>
          <p:cNvSpPr/>
          <p:nvPr/>
        </p:nvSpPr>
        <p:spPr>
          <a:xfrm>
            <a:off x="4071938" y="5286375"/>
            <a:ext cx="3500437" cy="1071563"/>
          </a:xfrm>
          <a:prstGeom prst="cloudCallout">
            <a:avLst>
              <a:gd name="adj1" fmla="val 9874"/>
              <a:gd name="adj2" fmla="val -437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трение</a:t>
            </a:r>
          </a:p>
        </p:txBody>
      </p:sp>
      <p:sp>
        <p:nvSpPr>
          <p:cNvPr id="11" name="Выноска-облако 10"/>
          <p:cNvSpPr/>
          <p:nvPr/>
        </p:nvSpPr>
        <p:spPr>
          <a:xfrm>
            <a:off x="214313" y="4857750"/>
            <a:ext cx="3286125" cy="1285875"/>
          </a:xfrm>
          <a:prstGeom prst="cloudCallout">
            <a:avLst>
              <a:gd name="adj1" fmla="val -43459"/>
              <a:gd name="adj2" fmla="val -4288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инерция</a:t>
            </a:r>
          </a:p>
        </p:txBody>
      </p:sp>
      <p:sp>
        <p:nvSpPr>
          <p:cNvPr id="12" name="Выноска-облако 11"/>
          <p:cNvSpPr/>
          <p:nvPr/>
        </p:nvSpPr>
        <p:spPr>
          <a:xfrm>
            <a:off x="4929188" y="1714500"/>
            <a:ext cx="4000500" cy="1285875"/>
          </a:xfrm>
          <a:prstGeom prst="cloudCallout">
            <a:avLst>
              <a:gd name="adj1" fmla="val 39503"/>
              <a:gd name="adj2" fmla="val -1404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движение</a:t>
            </a:r>
          </a:p>
        </p:txBody>
      </p:sp>
      <p:sp>
        <p:nvSpPr>
          <p:cNvPr id="13" name="Выноска-облако 12"/>
          <p:cNvSpPr/>
          <p:nvPr/>
        </p:nvSpPr>
        <p:spPr>
          <a:xfrm>
            <a:off x="2500313" y="3071813"/>
            <a:ext cx="2571750" cy="1071562"/>
          </a:xfrm>
          <a:prstGeom prst="cloudCallout">
            <a:avLst>
              <a:gd name="adj1" fmla="val 38426"/>
              <a:gd name="adj2" fmla="val -2465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радуга</a:t>
            </a:r>
          </a:p>
        </p:txBody>
      </p:sp>
      <p:sp>
        <p:nvSpPr>
          <p:cNvPr id="14" name="Выноска-облако 13"/>
          <p:cNvSpPr/>
          <p:nvPr/>
        </p:nvSpPr>
        <p:spPr>
          <a:xfrm>
            <a:off x="5214938" y="3571875"/>
            <a:ext cx="3786187" cy="1214438"/>
          </a:xfrm>
          <a:prstGeom prst="cloudCallout">
            <a:avLst>
              <a:gd name="adj1" fmla="val -166287"/>
              <a:gd name="adj2" fmla="val -2891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молекула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29188" y="2500313"/>
            <a:ext cx="4038600" cy="416877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НАУКУ ВСЁ ГЛУБЖЕ ПОСТИГНУТЬ СТРЕМИСЬ,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ПОЗНАНИЕМ ВЕЧНОГО ЖАЖДОЙ ТОМИСЬ.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ЛИШЬ ПЕРВЫХ ПОЗНАНИЙ БЛЕСНЁТ ТЕБЕ СВЕТ,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УЗНАЕШЬ: ПРЕДЕЛА ДЛЯ ЗНАНИЯ НЕТ.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Фирдоуси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(Персидский и таджикский поэт, 940- 1030 гг.)</a:t>
            </a:r>
            <a:endParaRPr lang="ru-RU" b="1" i="1" dirty="0"/>
          </a:p>
        </p:txBody>
      </p:sp>
      <p:sp>
        <p:nvSpPr>
          <p:cNvPr id="31748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smtClean="0"/>
          </a:p>
        </p:txBody>
      </p:sp>
      <p:pic>
        <p:nvPicPr>
          <p:cNvPr id="1026" name="Picture 2" descr="C:\Documents and Settings\Admin\Мои документы\Мои рисунки\школа\70d5f29b6d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35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9" name="Picture 2" descr="C:\Documents and Settings\Пользователь\Рабочий стол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938"/>
            <a:ext cx="4006850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14313" y="3643313"/>
            <a:ext cx="8715375" cy="3071812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35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sz="3600" b="1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sz="3600" b="1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sz="3600" b="1">
                <a:solidFill>
                  <a:srgbClr val="C00000"/>
                </a:solidFill>
                <a:latin typeface="+mn-lt"/>
              </a:rPr>
              <a:t>                                                            </a:t>
            </a:r>
            <a:endParaRPr lang="ru-RU" sz="3600" b="1">
              <a:solidFill>
                <a:srgbClr val="C00000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sz="3600" b="1"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3600" b="1" dirty="0">
              <a:latin typeface="+mn-lt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42875" y="142875"/>
            <a:ext cx="8858250" cy="3214688"/>
          </a:xfr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3500000" scaled="1"/>
          </a:gradFill>
        </p:spPr>
        <p:txBody>
          <a:bodyPr/>
          <a:lstStyle/>
          <a:p>
            <a:pPr>
              <a:buFont typeface="Arial" charset="0"/>
              <a:buNone/>
            </a:pPr>
            <a:endParaRPr lang="en-US" sz="3600" b="1" smtClean="0"/>
          </a:p>
          <a:p>
            <a:pPr>
              <a:buFont typeface="Arial" charset="0"/>
              <a:buNone/>
            </a:pPr>
            <a:endParaRPr lang="en-US" sz="3600" b="1" smtClean="0"/>
          </a:p>
          <a:p>
            <a:pPr>
              <a:buFont typeface="Arial" charset="0"/>
              <a:buNone/>
            </a:pPr>
            <a:r>
              <a:rPr lang="en-US" sz="3600" b="1" smtClean="0">
                <a:solidFill>
                  <a:srgbClr val="C00000"/>
                </a:solidFill>
              </a:rPr>
              <a:t>                                                            </a:t>
            </a:r>
            <a:endParaRPr lang="ru-RU" sz="3600" b="1" smtClean="0">
              <a:solidFill>
                <a:srgbClr val="C00000"/>
              </a:solidFill>
            </a:endParaRPr>
          </a:p>
          <a:p>
            <a:pPr>
              <a:buFont typeface="Arial" charset="0"/>
              <a:buNone/>
            </a:pPr>
            <a:endParaRPr lang="en-US" sz="3600" b="1" smtClean="0"/>
          </a:p>
          <a:p>
            <a:pPr>
              <a:buFont typeface="Arial" charset="0"/>
              <a:buNone/>
            </a:pPr>
            <a:endParaRPr lang="ru-RU" sz="3600" b="1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3714752"/>
            <a:ext cx="6572296" cy="36009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Радость видеть и понимать – есть самый прекрасный дар природы.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42852"/>
            <a:ext cx="8358214" cy="39703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u="sng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физики:</a:t>
            </a:r>
            <a:endParaRPr lang="ru-RU" sz="3600" b="1" u="sng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ru-RU" sz="36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Сделать НЕИЗВЕСТНОЕ ИЗВЕСТНЫМ, </a:t>
            </a:r>
          </a:p>
          <a:p>
            <a:pPr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Превратить НЕЗНАНИЯ в ЗНАНИЯ.</a:t>
            </a: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defRPr/>
            </a:pP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5857892"/>
            <a:ext cx="2793201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А. Эйнштейн</a:t>
            </a:r>
          </a:p>
        </p:txBody>
      </p:sp>
      <p:pic>
        <p:nvPicPr>
          <p:cNvPr id="1029" name="Picture 5" descr="D:\Мои рисунки\школа\физика\physics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188" y="357188"/>
            <a:ext cx="1692275" cy="1833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D:\Мои рисунки\школа\физика\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876"/>
            <a:ext cx="2027276" cy="2138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D:\Мои рисунки\школа\физика\fiz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18350" y="5500688"/>
            <a:ext cx="1535113" cy="1138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86520"/>
            <a:ext cx="8858280" cy="35719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        Откуда берётся ветер?    Почему  идёт  дождь?   Что такое гроза?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1000108"/>
            <a:ext cx="7072362" cy="25545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Изучение физики поможет  вам  объяснить природные  явления, ответить на многие вопросы,  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pic>
        <p:nvPicPr>
          <p:cNvPr id="14340" name="Picture 2" descr="C:\Documents and Settings\Admin\Мои документы\Мои рисунки\Движущиеся\aluno0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1574800" cy="292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://class-fizika.narod.ru/fizmal/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929066"/>
            <a:ext cx="2857520" cy="2161001"/>
          </a:xfrm>
          <a:prstGeom prst="rect">
            <a:avLst/>
          </a:prstGeom>
          <a:noFill/>
        </p:spPr>
      </p:pic>
      <p:pic>
        <p:nvPicPr>
          <p:cNvPr id="28676" name="Picture 4" descr="http://class-fizika.narod.ru/fizmal/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3929066"/>
            <a:ext cx="2655102" cy="2214578"/>
          </a:xfrm>
          <a:prstGeom prst="rect">
            <a:avLst/>
          </a:prstGeom>
          <a:noFill/>
        </p:spPr>
      </p:pic>
      <p:pic>
        <p:nvPicPr>
          <p:cNvPr id="28682" name="Picture 10" descr="http://class-fizika.narod.ru/fizmal/2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3929066"/>
            <a:ext cx="264320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1000108"/>
            <a:ext cx="4143404" cy="1285884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Почему солнце село, </a:t>
            </a:r>
            <a:b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а еще светло? </a:t>
            </a:r>
            <a:r>
              <a:rPr lang="ru-RU" sz="31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3100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</a:br>
            <a:endParaRPr lang="ru-RU" sz="3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5665" r="5665"/>
          <a:stretch>
            <a:fillRect/>
          </a:stretch>
        </p:blipFill>
        <p:spPr bwMode="auto">
          <a:xfrm>
            <a:off x="214282" y="2428868"/>
            <a:ext cx="4214842" cy="358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0" name="Picture 2" descr="http://class-fizika.narod.ru/fizmal/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428868"/>
            <a:ext cx="4000528" cy="35749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143504" y="1285860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Почему Луна на небе бывает разная?</a:t>
            </a:r>
            <a:endParaRPr lang="ru-RU" b="1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Пользователь\Рабочий стол\auro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91262"/>
            <a:ext cx="4643438" cy="3466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Documents and Settings\Пользователь\Рабочий стол\article_image-image-artic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37292" y="785794"/>
            <a:ext cx="5073841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071834" cy="14287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Северное сияние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72066" y="3357562"/>
            <a:ext cx="3614734" cy="350043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56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Вы видели такую красоту?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Оно парит, меняется, играет.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 И тянет в колдовскую высоту.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 Махнет крылом и в бездну улетает.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 Какая сила и какой восторг!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 Какие краски, сердце замирает!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 Вон пролетает, видишь там дракон?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 А вот смотри, теперь орган играет.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Сиянье севера ведь ты как Божество!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 Ты не подвластно не уму, ни телу!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 О Господи! Прекрасно и легко!.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rgbClr val="7030A0"/>
                </a:solidFill>
              </a:rPr>
              <a:t> Такое чудо здесь, на крайнем севере!</a:t>
            </a:r>
            <a:endParaRPr lang="ru-RU" sz="5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Что такое радуга?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28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9058" y="1357298"/>
            <a:ext cx="46434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Что такое огонь?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pic>
        <p:nvPicPr>
          <p:cNvPr id="3074" name="Picture 2" descr="C:\Documents and Settings\User\Мои документы\Мои рисунки\школа\Копия p_ris_nz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8"/>
            <a:ext cx="1304925" cy="14097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47086" y="2428868"/>
            <a:ext cx="4525442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000496" y="2428868"/>
            <a:ext cx="4500594" cy="335758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928802"/>
            <a:ext cx="3881464" cy="2911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142844" y="5072074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такое электризация?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928670"/>
            <a:ext cx="600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ФИЗИКА И КОСМОС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928802"/>
            <a:ext cx="404188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5429264"/>
            <a:ext cx="835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такое метеорит?         Что такое спутник?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857364"/>
            <a:ext cx="378621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1728</TotalTime>
  <Words>752</Words>
  <Application>Microsoft Office PowerPoint</Application>
  <PresentationFormat>Экран (4:3)</PresentationFormat>
  <Paragraphs>165</Paragraphs>
  <Slides>26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Слайд 1</vt:lpstr>
      <vt:lpstr>Слайд 2</vt:lpstr>
      <vt:lpstr>Слайд 3</vt:lpstr>
      <vt:lpstr>        Откуда берётся ветер?    Почему  идёт  дождь?   Что такое гроза? </vt:lpstr>
      <vt:lpstr>Почему солнце село,  а еще светло?  </vt:lpstr>
      <vt:lpstr>Северное сияние</vt:lpstr>
      <vt:lpstr>Слайд 7</vt:lpstr>
      <vt:lpstr>Слайд 8</vt:lpstr>
      <vt:lpstr>Слайд 9</vt:lpstr>
      <vt:lpstr>Какая скорость у ракеты?                                                  Что такое астероиды?</vt:lpstr>
      <vt:lpstr>Слайд 11</vt:lpstr>
      <vt:lpstr>Слайд 12</vt:lpstr>
      <vt:lpstr>    Что такое звук?             Как устроены наши  глаза?     </vt:lpstr>
      <vt:lpstr>Как работает лампочка?</vt:lpstr>
      <vt:lpstr> Учёные  физики</vt:lpstr>
      <vt:lpstr>Водяной пар не все время остается в воздухе. Часть его снова превращается в воду. Это называется конденсацией и происходит, когда воздух охлаждается</vt:lpstr>
      <vt:lpstr>  Вода с виду безобидное вещество. А бывает, что вода взрывается, словно порох. Да что порох. Вода раз в двадцать опаснее пороха, если не уметь с ней обращаться. Был случай, когда вода взорвала целый дом в пять этажей и убила двадцать три человека. Это было в Америке лет сорок тому назад,  Как же это могло случиться? Дело в том, что в доме этом была фабрика. В нижнем этаже вмазан был в большую печку огромный котел. Воды в нем помещалось столько же, сколько в большом пруду. Когда печку топили, вода в котле кипела, а пар шел по трубе в паровую машину. Один раз машинист зазевался и не подкачал вовремя воды. В котле воды осталось совсем мало. А печка продолжала топиться. От этого стенки котла раскалились. Машинист об этом не подумал -- взял да и пустил воду в раскаленный котел.  А вы знаете, что бывает, когда льешь воду на раскаленное железо? Она вся сразу превращается в пар. То же самое случилось и тут. Вода вся превратилась в пар, пару в котле скопилось слишком много, котел не выдержал и лопнул. Бывало еще хуже: в Германии однажды сразу взорвалось двадцать два котла. Все дома вокруг были разрушены. Обломки котлов валялись на расстоянии полукилометра от места взрыва. Вот какая страшная вещь водяной пар!   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Евдокимова Людмила</cp:lastModifiedBy>
  <cp:revision>194</cp:revision>
  <dcterms:created xsi:type="dcterms:W3CDTF">2009-03-05T07:52:54Z</dcterms:created>
  <dcterms:modified xsi:type="dcterms:W3CDTF">2013-01-16T15:08:02Z</dcterms:modified>
</cp:coreProperties>
</file>