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3E5AC9DE-8002-43E2-A4B8-24416F3F5E40}" type="datetimeFigureOut">
              <a:rPr lang="ru-RU" smtClean="0"/>
              <a:pPr/>
              <a:t>12.01.2013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CBD1FDB3-3E18-4395-B7B0-E62B6EC18CA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AC9DE-8002-43E2-A4B8-24416F3F5E40}" type="datetimeFigureOut">
              <a:rPr lang="ru-RU" smtClean="0"/>
              <a:pPr/>
              <a:t>12.01.2013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1FDB3-3E18-4395-B7B0-E62B6EC18CA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AC9DE-8002-43E2-A4B8-24416F3F5E40}" type="datetimeFigureOut">
              <a:rPr lang="ru-RU" smtClean="0"/>
              <a:pPr/>
              <a:t>12.01.2013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1FDB3-3E18-4395-B7B0-E62B6EC18CA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E5AC9DE-8002-43E2-A4B8-24416F3F5E40}" type="datetimeFigureOut">
              <a:rPr lang="ru-RU" smtClean="0"/>
              <a:pPr/>
              <a:t>12.01.2013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BD1FDB3-3E18-4395-B7B0-E62B6EC18CA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3E5AC9DE-8002-43E2-A4B8-24416F3F5E40}" type="datetimeFigureOut">
              <a:rPr lang="ru-RU" smtClean="0"/>
              <a:pPr/>
              <a:t>12.01.2013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CBD1FDB3-3E18-4395-B7B0-E62B6EC18CA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AC9DE-8002-43E2-A4B8-24416F3F5E40}" type="datetimeFigureOut">
              <a:rPr lang="ru-RU" smtClean="0"/>
              <a:pPr/>
              <a:t>12.01.2013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1FDB3-3E18-4395-B7B0-E62B6EC18CA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AC9DE-8002-43E2-A4B8-24416F3F5E40}" type="datetimeFigureOut">
              <a:rPr lang="ru-RU" smtClean="0"/>
              <a:pPr/>
              <a:t>12.01.2013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1FDB3-3E18-4395-B7B0-E62B6EC18CA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E5AC9DE-8002-43E2-A4B8-24416F3F5E40}" type="datetimeFigureOut">
              <a:rPr lang="ru-RU" smtClean="0"/>
              <a:pPr/>
              <a:t>12.01.2013</a:t>
            </a:fld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BD1FDB3-3E18-4395-B7B0-E62B6EC18CA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AC9DE-8002-43E2-A4B8-24416F3F5E40}" type="datetimeFigureOut">
              <a:rPr lang="ru-RU" smtClean="0"/>
              <a:pPr/>
              <a:t>12.01.2013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1FDB3-3E18-4395-B7B0-E62B6EC18CA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E5AC9DE-8002-43E2-A4B8-24416F3F5E40}" type="datetimeFigureOut">
              <a:rPr lang="ru-RU" smtClean="0"/>
              <a:pPr/>
              <a:t>12.01.2013</a:t>
            </a:fld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BD1FDB3-3E18-4395-B7B0-E62B6EC18CA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E5AC9DE-8002-43E2-A4B8-24416F3F5E40}" type="datetimeFigureOut">
              <a:rPr lang="ru-RU" smtClean="0"/>
              <a:pPr/>
              <a:t>12.01.2013</a:t>
            </a:fld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BD1FDB3-3E18-4395-B7B0-E62B6EC18CA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E5AC9DE-8002-43E2-A4B8-24416F3F5E40}" type="datetimeFigureOut">
              <a:rPr lang="ru-RU" smtClean="0"/>
              <a:pPr/>
              <a:t>12.01.2013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BD1FDB3-3E18-4395-B7B0-E62B6EC18CA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14546" y="285728"/>
            <a:ext cx="6172200" cy="2286016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Фрукты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140322"/>
          </a:xfrm>
        </p:spPr>
        <p:txBody>
          <a:bodyPr/>
          <a:lstStyle/>
          <a:p>
            <a:endParaRPr lang="ru-RU" dirty="0" smtClean="0"/>
          </a:p>
          <a:p>
            <a:pPr algn="r"/>
            <a:r>
              <a:rPr lang="ru-RU" dirty="0" smtClean="0"/>
              <a:t>Автор : воспитатель  ГБДОУ  Д/с №11 </a:t>
            </a:r>
          </a:p>
          <a:p>
            <a:pPr algn="r"/>
            <a:r>
              <a:rPr lang="ru-RU" dirty="0" smtClean="0"/>
              <a:t>  Качанова В.Н.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786314" y="185736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Поиграем  «Пальчиковые игры»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/>
              <a:t>«Сварим компот»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Будем мы варить компот, (левую ладошку держат «ковшиком», а</a:t>
            </a:r>
            <a:br>
              <a:rPr lang="ru-RU" dirty="0" smtClean="0"/>
            </a:br>
            <a:r>
              <a:rPr lang="ru-RU" dirty="0" smtClean="0"/>
              <a:t>Фруктов нужно много. Вот: указательным пальцем правой руки «мешают»</a:t>
            </a:r>
            <a:br>
              <a:rPr lang="ru-RU" dirty="0" smtClean="0"/>
            </a:br>
            <a:r>
              <a:rPr lang="ru-RU" dirty="0" smtClean="0"/>
              <a:t>Будем яблоки крошить, загибают пальчики по одному,</a:t>
            </a:r>
            <a:br>
              <a:rPr lang="ru-RU" dirty="0" smtClean="0"/>
            </a:br>
            <a:r>
              <a:rPr lang="ru-RU" dirty="0" smtClean="0"/>
              <a:t>Грушу будем мы рубить. начиная с большого</a:t>
            </a:r>
            <a:br>
              <a:rPr lang="ru-RU" dirty="0" smtClean="0"/>
            </a:br>
            <a:r>
              <a:rPr lang="ru-RU" dirty="0" smtClean="0"/>
              <a:t>Отожмём лимонный сок, пальца</a:t>
            </a:r>
            <a:br>
              <a:rPr lang="ru-RU" dirty="0" smtClean="0"/>
            </a:br>
            <a:r>
              <a:rPr lang="ru-RU" dirty="0" smtClean="0"/>
              <a:t>Слив положим и песок.</a:t>
            </a:r>
            <a:br>
              <a:rPr lang="ru-RU" dirty="0" smtClean="0"/>
            </a:br>
            <a:r>
              <a:rPr lang="ru-RU" dirty="0" smtClean="0"/>
              <a:t>Варим, варим мы компот.</a:t>
            </a:r>
            <a:br>
              <a:rPr lang="ru-RU" dirty="0" smtClean="0"/>
            </a:br>
            <a:r>
              <a:rPr lang="ru-RU" dirty="0" smtClean="0"/>
              <a:t>Угостим честной народ. опять» варят» и «мешают»).</a:t>
            </a:r>
            <a:br>
              <a:rPr lang="ru-RU" dirty="0" smtClean="0"/>
            </a:b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b="1" dirty="0" smtClean="0"/>
              <a:t>«Фруктовая ладошка»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Поочередно разгибают пальчики из кулачка, начиная с большого:</a:t>
            </a:r>
          </a:p>
          <a:p>
            <a:pPr>
              <a:buNone/>
            </a:pPr>
            <a:r>
              <a:rPr lang="ru-RU" dirty="0" smtClean="0"/>
              <a:t>Этот пальчик – апельсин,</a:t>
            </a:r>
            <a:br>
              <a:rPr lang="ru-RU" dirty="0" smtClean="0"/>
            </a:br>
            <a:r>
              <a:rPr lang="ru-RU" dirty="0" smtClean="0"/>
              <a:t>Он, конечно, не один.</a:t>
            </a:r>
            <a:br>
              <a:rPr lang="ru-RU" dirty="0" smtClean="0"/>
            </a:br>
            <a:r>
              <a:rPr lang="ru-RU" dirty="0" smtClean="0"/>
              <a:t>Этот пальчик – слива,</a:t>
            </a:r>
            <a:br>
              <a:rPr lang="ru-RU" dirty="0" smtClean="0"/>
            </a:br>
            <a:r>
              <a:rPr lang="ru-RU" dirty="0" smtClean="0"/>
              <a:t>Вкусная, красивая.</a:t>
            </a:r>
            <a:br>
              <a:rPr lang="ru-RU" dirty="0" smtClean="0"/>
            </a:br>
            <a:r>
              <a:rPr lang="ru-RU" dirty="0" smtClean="0"/>
              <a:t>Этот пальчик – абрикос,</a:t>
            </a:r>
            <a:br>
              <a:rPr lang="ru-RU" dirty="0" smtClean="0"/>
            </a:br>
            <a:r>
              <a:rPr lang="ru-RU" dirty="0" smtClean="0"/>
              <a:t>Высоко на ветке рос.</a:t>
            </a:r>
            <a:br>
              <a:rPr lang="ru-RU" dirty="0" smtClean="0"/>
            </a:br>
            <a:r>
              <a:rPr lang="ru-RU" dirty="0" smtClean="0"/>
              <a:t>Этот пальчик – груша,</a:t>
            </a:r>
            <a:br>
              <a:rPr lang="ru-RU" dirty="0" smtClean="0"/>
            </a:br>
            <a:r>
              <a:rPr lang="ru-RU" dirty="0" smtClean="0"/>
              <a:t>Просит: «Ну-ка, скушай!»</a:t>
            </a:r>
            <a:br>
              <a:rPr lang="ru-RU" dirty="0" smtClean="0"/>
            </a:br>
            <a:r>
              <a:rPr lang="ru-RU" dirty="0" smtClean="0"/>
              <a:t>Этот пальчик – ананас,</a:t>
            </a:r>
          </a:p>
          <a:p>
            <a:pPr>
              <a:buNone/>
            </a:pPr>
            <a:r>
              <a:rPr lang="ru-RU" dirty="0" smtClean="0"/>
              <a:t>Фрукт для вас и для нас.</a:t>
            </a:r>
          </a:p>
          <a:p>
            <a:pPr>
              <a:buNone/>
            </a:pPr>
            <a:r>
              <a:rPr lang="ru-RU" dirty="0" smtClean="0"/>
              <a:t>(показывают ладошками вокруг и на себя)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Назови свой </a:t>
            </a:r>
            <a:r>
              <a:rPr lang="ru-RU" sz="3600" dirty="0" smtClean="0">
                <a:solidFill>
                  <a:srgbClr val="FF0000"/>
                </a:solidFill>
              </a:rPr>
              <a:t> любимый фрукт.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%D0%90%D0%9F%D0%95%D0%9B%D0%AC%D0%A1%D0%98%D0%9D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769620" y="3670832"/>
            <a:ext cx="1659240" cy="2501367"/>
          </a:xfrm>
        </p:spPr>
      </p:pic>
      <p:pic>
        <p:nvPicPr>
          <p:cNvPr id="6" name="Содержимое 5" descr="%D0%91%D0%90%D0%9D%D0%90%D0%9D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4429124" y="4043362"/>
            <a:ext cx="1867043" cy="2814638"/>
          </a:xfrm>
        </p:spPr>
      </p:pic>
      <p:pic>
        <p:nvPicPr>
          <p:cNvPr id="7" name="Рисунок 6" descr="%D0%92%D0%98%D0%9D%D0%9E%D0%93%D0%A0%D0%90%D0%9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09600" y="4071942"/>
            <a:ext cx="1848085" cy="2786057"/>
          </a:xfrm>
          <a:prstGeom prst="rect">
            <a:avLst/>
          </a:prstGeom>
        </p:spPr>
      </p:pic>
      <p:pic>
        <p:nvPicPr>
          <p:cNvPr id="8" name="Рисунок 7" descr="%D0%A1%D0%9B%D0%98%D0%92%D0%9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357950" y="3786190"/>
            <a:ext cx="1785950" cy="2643206"/>
          </a:xfrm>
          <a:prstGeom prst="rect">
            <a:avLst/>
          </a:prstGeom>
        </p:spPr>
      </p:pic>
      <p:pic>
        <p:nvPicPr>
          <p:cNvPr id="9" name="Рисунок 8" descr="%D0%93%D0%A0%D0%A3%D0%A8%D0%90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714743" y="1357298"/>
            <a:ext cx="1643075" cy="2476997"/>
          </a:xfrm>
          <a:prstGeom prst="rect">
            <a:avLst/>
          </a:prstGeom>
        </p:spPr>
      </p:pic>
      <p:pic>
        <p:nvPicPr>
          <p:cNvPr id="10" name="Рисунок 9" descr="%D0%9B%D0%98%D0%9C%D0%9E%D0%9D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000760" y="1428736"/>
            <a:ext cx="1664572" cy="2170315"/>
          </a:xfrm>
          <a:prstGeom prst="rect">
            <a:avLst/>
          </a:prstGeom>
        </p:spPr>
      </p:pic>
      <p:pic>
        <p:nvPicPr>
          <p:cNvPr id="11" name="Рисунок 10" descr="%D0%AF%D0%91%D0%9B%D0%9E%D0%9A%D0%9E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428728" y="1357298"/>
            <a:ext cx="1643074" cy="2251161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Отгадай загадку: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Круглое , румяное.</a:t>
            </a:r>
          </a:p>
          <a:p>
            <a:pPr>
              <a:buNone/>
            </a:pPr>
            <a:r>
              <a:rPr lang="ru-RU" dirty="0" smtClean="0"/>
              <a:t>Я расту на ветке.</a:t>
            </a:r>
          </a:p>
          <a:p>
            <a:pPr>
              <a:buNone/>
            </a:pPr>
            <a:r>
              <a:rPr lang="ru-RU" dirty="0" smtClean="0"/>
              <a:t>Любят меня взрослые и маленькие детки.</a:t>
            </a:r>
            <a:endParaRPr lang="ru-RU" dirty="0"/>
          </a:p>
        </p:txBody>
      </p:sp>
      <p:pic>
        <p:nvPicPr>
          <p:cNvPr id="8" name="Содержимое 7" descr="%D0%AF%D0%91%D0%9B%D0%9E%D0%9A%D0%9E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582795" y="1600200"/>
            <a:ext cx="3032760" cy="457200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Что за фрукт на вкус хорош</a:t>
            </a:r>
          </a:p>
          <a:p>
            <a:pPr>
              <a:buNone/>
            </a:pPr>
            <a:r>
              <a:rPr lang="ru-RU" dirty="0" smtClean="0"/>
              <a:t>И на лампочку похож,</a:t>
            </a:r>
          </a:p>
          <a:p>
            <a:pPr>
              <a:buNone/>
            </a:pPr>
            <a:r>
              <a:rPr lang="ru-RU" dirty="0" smtClean="0"/>
              <a:t>Бок зелёный солнцем греет,</a:t>
            </a:r>
          </a:p>
          <a:p>
            <a:pPr>
              <a:buNone/>
            </a:pPr>
            <a:r>
              <a:rPr lang="ru-RU" dirty="0" smtClean="0"/>
              <a:t>Он желтеет и краснеет?</a:t>
            </a:r>
            <a:endParaRPr lang="ru-RU" dirty="0"/>
          </a:p>
        </p:txBody>
      </p:sp>
      <p:pic>
        <p:nvPicPr>
          <p:cNvPr id="5" name="Содержимое 4" descr="%D0%93%D0%A0%D0%A3%D0%A8%D0%90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582795" y="1600200"/>
            <a:ext cx="3032760" cy="457200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На мячик похожий,</a:t>
            </a:r>
          </a:p>
          <a:p>
            <a:pPr>
              <a:buNone/>
            </a:pPr>
            <a:r>
              <a:rPr lang="ru-RU" dirty="0" smtClean="0"/>
              <a:t>Но в центре не пусто,</a:t>
            </a:r>
          </a:p>
          <a:p>
            <a:pPr>
              <a:buNone/>
            </a:pPr>
            <a:r>
              <a:rPr lang="ru-RU" dirty="0" smtClean="0"/>
              <a:t>С оранжевой кожей ,</a:t>
            </a:r>
          </a:p>
          <a:p>
            <a:pPr>
              <a:buNone/>
            </a:pPr>
            <a:r>
              <a:rPr lang="ru-RU" dirty="0" smtClean="0"/>
              <a:t>А сочно и вкусно.</a:t>
            </a:r>
            <a:endParaRPr lang="ru-RU" dirty="0"/>
          </a:p>
        </p:txBody>
      </p:sp>
      <p:pic>
        <p:nvPicPr>
          <p:cNvPr id="5" name="Содержимое 4" descr="%D0%90%D0%9F%D0%95%D0%9B%D0%AC%D0%A1%D0%98%D0%9D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582795" y="1600200"/>
            <a:ext cx="3032760" cy="457200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Знают этот фрукт детишки</a:t>
            </a:r>
          </a:p>
          <a:p>
            <a:pPr>
              <a:buNone/>
            </a:pPr>
            <a:r>
              <a:rPr lang="ru-RU" dirty="0" smtClean="0"/>
              <a:t>Любят есть его мартышки,</a:t>
            </a:r>
          </a:p>
          <a:p>
            <a:pPr>
              <a:buNone/>
            </a:pPr>
            <a:r>
              <a:rPr lang="ru-RU" dirty="0" smtClean="0"/>
              <a:t>Родом он из жарких стран</a:t>
            </a:r>
          </a:p>
          <a:p>
            <a:pPr>
              <a:buNone/>
            </a:pPr>
            <a:r>
              <a:rPr lang="ru-RU" dirty="0" smtClean="0"/>
              <a:t>В тропиках растёт …</a:t>
            </a:r>
            <a:endParaRPr lang="ru-RU" dirty="0"/>
          </a:p>
        </p:txBody>
      </p:sp>
      <p:pic>
        <p:nvPicPr>
          <p:cNvPr id="5" name="Содержимое 4" descr="%D0%91%D0%90%D0%9D%D0%90%D0%9D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582795" y="1600200"/>
            <a:ext cx="3032760" cy="457200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Я самый  кислый фрукт на свете,</a:t>
            </a:r>
          </a:p>
          <a:p>
            <a:pPr>
              <a:buNone/>
            </a:pPr>
            <a:r>
              <a:rPr lang="ru-RU" dirty="0" smtClean="0"/>
              <a:t>Но я полезен даже детям.</a:t>
            </a:r>
          </a:p>
          <a:p>
            <a:pPr>
              <a:buNone/>
            </a:pPr>
            <a:r>
              <a:rPr lang="ru-RU" dirty="0" smtClean="0"/>
              <a:t>Из тёплых стран вам шлю поклон! </a:t>
            </a:r>
          </a:p>
          <a:p>
            <a:pPr>
              <a:buNone/>
            </a:pPr>
            <a:r>
              <a:rPr lang="ru-RU" dirty="0" smtClean="0"/>
              <a:t>Кто я ?-Ваш жёлтый друг…</a:t>
            </a:r>
          </a:p>
          <a:p>
            <a:pPr>
              <a:buNone/>
            </a:pPr>
            <a:endParaRPr lang="ru-RU" sz="2000" dirty="0"/>
          </a:p>
        </p:txBody>
      </p:sp>
      <p:pic>
        <p:nvPicPr>
          <p:cNvPr id="5" name="Содержимое 4" descr="%D0%9B%D0%98%D0%9C%D0%9E%D0%9D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582795" y="1600200"/>
            <a:ext cx="3032760" cy="457200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Синий мундир,</a:t>
            </a:r>
          </a:p>
          <a:p>
            <a:pPr>
              <a:buNone/>
            </a:pPr>
            <a:r>
              <a:rPr lang="ru-RU" dirty="0" smtClean="0"/>
              <a:t>Жёлтая подкладка,</a:t>
            </a:r>
          </a:p>
          <a:p>
            <a:pPr>
              <a:buNone/>
            </a:pPr>
            <a:r>
              <a:rPr lang="ru-RU" dirty="0" smtClean="0"/>
              <a:t>А в середине сладко.</a:t>
            </a:r>
            <a:endParaRPr lang="ru-RU" dirty="0"/>
          </a:p>
        </p:txBody>
      </p:sp>
      <p:pic>
        <p:nvPicPr>
          <p:cNvPr id="5" name="Содержимое 4" descr="%D0%A1%D0%9B%D0%98%D0%92%D0%90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582795" y="1600200"/>
            <a:ext cx="3032760" cy="4572000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Грозди спелые висят,</a:t>
            </a:r>
          </a:p>
          <a:p>
            <a:pPr>
              <a:buNone/>
            </a:pPr>
            <a:r>
              <a:rPr lang="ru-RU" dirty="0" smtClean="0"/>
              <a:t>В ротик к нам попасть хотят.</a:t>
            </a:r>
          </a:p>
          <a:p>
            <a:pPr>
              <a:buNone/>
            </a:pPr>
            <a:r>
              <a:rPr lang="ru-RU" dirty="0" smtClean="0"/>
              <a:t>Сладкие ,как мармелад,</a:t>
            </a:r>
          </a:p>
          <a:p>
            <a:pPr>
              <a:buNone/>
            </a:pPr>
            <a:r>
              <a:rPr lang="ru-RU" dirty="0" smtClean="0"/>
              <a:t>И </a:t>
            </a:r>
            <a:r>
              <a:rPr lang="ru-RU" dirty="0" smtClean="0"/>
              <a:t>зовутся</a:t>
            </a:r>
            <a:r>
              <a:rPr lang="ru-RU" dirty="0" smtClean="0"/>
              <a:t>….</a:t>
            </a:r>
            <a:endParaRPr lang="ru-RU" dirty="0"/>
          </a:p>
        </p:txBody>
      </p:sp>
      <p:pic>
        <p:nvPicPr>
          <p:cNvPr id="5" name="Содержимое 4" descr="%D0%92%D0%98%D0%9D%D0%9E%D0%93%D0%A0%D0%90%D0%94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582795" y="1600200"/>
            <a:ext cx="3032760" cy="4572000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Игра «Четвёртый лишний»</a:t>
            </a:r>
            <a:endParaRPr lang="ru-RU" sz="4000" dirty="0">
              <a:solidFill>
                <a:srgbClr val="FF0000"/>
              </a:solidFill>
            </a:endParaRPr>
          </a:p>
        </p:txBody>
      </p:sp>
      <p:pic>
        <p:nvPicPr>
          <p:cNvPr id="6" name="Содержимое 5" descr="%D0%90%D0%9F%D0%95%D0%9B%D0%AC%D0%A1%D0%98%D0%9D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1643043" y="1715565"/>
            <a:ext cx="1428759" cy="2153908"/>
          </a:xfrm>
        </p:spPr>
      </p:pic>
      <p:pic>
        <p:nvPicPr>
          <p:cNvPr id="7" name="Содержимое 4" descr="%D0%92%D0%98%D0%9D%D0%9E%D0%93%D0%A0%D0%90%D0%9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00695" y="1738900"/>
            <a:ext cx="1428760" cy="2153910"/>
          </a:xfrm>
          <a:prstGeom prst="rect">
            <a:avLst/>
          </a:prstGeom>
        </p:spPr>
      </p:pic>
      <p:pic>
        <p:nvPicPr>
          <p:cNvPr id="8" name="Содержимое 4" descr="%D0%A1%D0%9B%D0%98%D0%92%D0%9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72132" y="4000504"/>
            <a:ext cx="1357322" cy="2046215"/>
          </a:xfrm>
          <a:prstGeom prst="rect">
            <a:avLst/>
          </a:prstGeom>
        </p:spPr>
      </p:pic>
      <p:pic>
        <p:nvPicPr>
          <p:cNvPr id="1026" name="Picture 2" descr="C:\Documents and Settings\Пользователь\Мои документы\Мои рисунки\Всё про детсад\презентация\%D0%B1%D0%B0%D0%BA%D0%BB%D0%B0%D0%B6%D0%B0%D0%BD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1589532" y="4071942"/>
            <a:ext cx="1553708" cy="20002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244</TotalTime>
  <Words>185</Words>
  <Application>Microsoft Office PowerPoint</Application>
  <PresentationFormat>Экран (4:3)</PresentationFormat>
  <Paragraphs>41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Эркер</vt:lpstr>
      <vt:lpstr>Фрукты</vt:lpstr>
      <vt:lpstr>Отгадай загадку:</vt:lpstr>
      <vt:lpstr>Слайд 3</vt:lpstr>
      <vt:lpstr>Слайд 4</vt:lpstr>
      <vt:lpstr>Слайд 5</vt:lpstr>
      <vt:lpstr>Слайд 6</vt:lpstr>
      <vt:lpstr>Слайд 7</vt:lpstr>
      <vt:lpstr>Слайд 8</vt:lpstr>
      <vt:lpstr>Игра «Четвёртый лишний»</vt:lpstr>
      <vt:lpstr>Поиграем  «Пальчиковые игры»</vt:lpstr>
      <vt:lpstr>Назови свой  любимый фрукт.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Фрукты</dc:title>
  <dc:creator>Андрей</dc:creator>
  <cp:lastModifiedBy>Андрей</cp:lastModifiedBy>
  <cp:revision>26</cp:revision>
  <dcterms:created xsi:type="dcterms:W3CDTF">2013-01-11T14:38:11Z</dcterms:created>
  <dcterms:modified xsi:type="dcterms:W3CDTF">2013-01-12T19:32:47Z</dcterms:modified>
</cp:coreProperties>
</file>