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МАТЕМАТИКА-НАУКА ТОЧНАЯ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71480"/>
            <a:ext cx="6858000" cy="1066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Запиши ответы.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500174"/>
            <a:ext cx="7715304" cy="4429156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Уменьши 600 на 330. </a:t>
            </a:r>
          </a:p>
          <a:p>
            <a:pPr algn="l"/>
            <a:r>
              <a:rPr lang="ru-RU" sz="3200" dirty="0" smtClean="0"/>
              <a:t>Увеличь число 400 на 460. </a:t>
            </a:r>
          </a:p>
          <a:p>
            <a:pPr algn="l"/>
            <a:r>
              <a:rPr lang="ru-RU" sz="3200" dirty="0" smtClean="0"/>
              <a:t>Найди сумму чисел 560 и 240. </a:t>
            </a:r>
          </a:p>
          <a:p>
            <a:pPr algn="l"/>
            <a:r>
              <a:rPr lang="ru-RU" sz="3200" dirty="0" smtClean="0"/>
              <a:t>Найди разность чисел 270 и 90. </a:t>
            </a:r>
          </a:p>
          <a:p>
            <a:pPr algn="l"/>
            <a:r>
              <a:rPr lang="ru-RU" sz="3200" dirty="0" smtClean="0"/>
              <a:t>Вырази в км 72000м. </a:t>
            </a:r>
          </a:p>
          <a:p>
            <a:pPr algn="l"/>
            <a:r>
              <a:rPr lang="ru-RU" sz="3200" dirty="0" smtClean="0"/>
              <a:t>Вырази в кг 15 т. </a:t>
            </a:r>
          </a:p>
          <a:p>
            <a:pPr algn="l"/>
            <a:r>
              <a:rPr lang="ru-RU" sz="3200" dirty="0" smtClean="0"/>
              <a:t>Вырази в мин 7 ч. </a:t>
            </a:r>
          </a:p>
          <a:p>
            <a:pPr algn="l"/>
            <a:r>
              <a:rPr lang="ru-RU" sz="3200" dirty="0" smtClean="0"/>
              <a:t>Найди периметр и площадь квадрата со стороной 8мм.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000108"/>
            <a:ext cx="6858000" cy="1066800"/>
          </a:xfrm>
        </p:spPr>
        <p:txBody>
          <a:bodyPr/>
          <a:lstStyle/>
          <a:p>
            <a:pPr algn="ctr"/>
            <a:r>
              <a:rPr lang="ru-RU" dirty="0" smtClean="0"/>
              <a:t>Проверь и оцени себя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000240"/>
            <a:ext cx="7572428" cy="4429156"/>
          </a:xfrm>
        </p:spPr>
        <p:txBody>
          <a:bodyPr>
            <a:normAutofit/>
          </a:bodyPr>
          <a:lstStyle/>
          <a:p>
            <a:pPr algn="l"/>
            <a:r>
              <a:rPr lang="ru-RU" sz="6600" dirty="0" smtClean="0"/>
              <a:t>270, 860, 800, 180, 72км, 15000кг, 420мин,</a:t>
            </a:r>
            <a:r>
              <a:rPr lang="en-US" sz="6600" dirty="0" smtClean="0"/>
              <a:t> </a:t>
            </a:r>
            <a:r>
              <a:rPr lang="ru-RU" sz="6600" dirty="0" smtClean="0"/>
              <a:t>Р=32см, </a:t>
            </a:r>
            <a:r>
              <a:rPr lang="en-US" sz="6600" dirty="0" smtClean="0"/>
              <a:t>S=</a:t>
            </a:r>
            <a:r>
              <a:rPr lang="ru-RU" sz="6600" dirty="0" smtClean="0"/>
              <a:t>64см</a:t>
            </a:r>
            <a:r>
              <a:rPr lang="ru-RU" sz="3200" dirty="0" smtClean="0"/>
              <a:t>2</a:t>
            </a:r>
            <a:r>
              <a:rPr lang="ru-RU" sz="6600" dirty="0" smtClean="0"/>
              <a:t>      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Сравним с правильным решением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Кружков больше, чем квадратов.</a:t>
            </a:r>
          </a:p>
          <a:p>
            <a:r>
              <a:rPr lang="ru-RU" dirty="0" smtClean="0"/>
              <a:t>Квадратов меньше, чем кружков.</a:t>
            </a:r>
          </a:p>
          <a:p>
            <a:r>
              <a:rPr lang="ru-RU" dirty="0" smtClean="0"/>
              <a:t>8+3=11(кв.)</a:t>
            </a:r>
          </a:p>
          <a:p>
            <a:r>
              <a:rPr lang="ru-RU" dirty="0" smtClean="0"/>
              <a:t>Ответ: 11 квадратов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Второй отрезок короче первого.</a:t>
            </a:r>
          </a:p>
          <a:p>
            <a:r>
              <a:rPr lang="ru-RU" dirty="0" smtClean="0"/>
              <a:t>10-4=6(см)</a:t>
            </a:r>
          </a:p>
          <a:p>
            <a:r>
              <a:rPr lang="ru-RU" dirty="0" smtClean="0"/>
              <a:t>Ответ: 6см  длина второго </a:t>
            </a:r>
            <a:r>
              <a:rPr lang="ru-RU" dirty="0" smtClean="0"/>
              <a:t>отрезка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в косвенной форме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Составим памятку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Прочитай внимательно ………………………..</a:t>
            </a:r>
          </a:p>
          <a:p>
            <a:r>
              <a:rPr lang="ru-RU" dirty="0" smtClean="0"/>
              <a:t>2.Обрати внимание на слова «………», «….....», «….», «….…».</a:t>
            </a:r>
          </a:p>
          <a:p>
            <a:r>
              <a:rPr lang="ru-RU" dirty="0" smtClean="0"/>
              <a:t>3.Прочитай …………...</a:t>
            </a:r>
          </a:p>
          <a:p>
            <a:r>
              <a:rPr lang="ru-RU" dirty="0" smtClean="0"/>
              <a:t>4.Составь …………..</a:t>
            </a:r>
          </a:p>
          <a:p>
            <a:r>
              <a:rPr lang="ru-RU" dirty="0" smtClean="0"/>
              <a:t>5. Подумай какое …….. (большее или меньшее) нужно найти.</a:t>
            </a:r>
          </a:p>
          <a:p>
            <a:r>
              <a:rPr lang="ru-RU" dirty="0" smtClean="0"/>
              <a:t>6.Запиши …………...</a:t>
            </a:r>
          </a:p>
          <a:p>
            <a:r>
              <a:rPr lang="ru-RU" dirty="0" smtClean="0"/>
              <a:t>7. Проверь …………….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Составим памятку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Прочитай внимательно условие задачи.</a:t>
            </a:r>
          </a:p>
          <a:p>
            <a:r>
              <a:rPr lang="ru-RU" dirty="0" smtClean="0"/>
              <a:t>2.Обрати внимание на слова «в нём на…», «это на...», «он на….», «она на…».</a:t>
            </a:r>
          </a:p>
          <a:p>
            <a:r>
              <a:rPr lang="ru-RU" dirty="0" smtClean="0"/>
              <a:t>3.Прочитай вопрос задачи.</a:t>
            </a:r>
          </a:p>
          <a:p>
            <a:r>
              <a:rPr lang="ru-RU" dirty="0" smtClean="0"/>
              <a:t>4.Составь краткую запись задачи.</a:t>
            </a:r>
          </a:p>
          <a:p>
            <a:r>
              <a:rPr lang="ru-RU" dirty="0" smtClean="0"/>
              <a:t>5. Подумай какое число (большее или меньшее) нужно найти.</a:t>
            </a:r>
          </a:p>
          <a:p>
            <a:r>
              <a:rPr lang="ru-RU" dirty="0" smtClean="0"/>
              <a:t>6.Запиши решение задачи и ответ.</a:t>
            </a:r>
          </a:p>
          <a:p>
            <a:r>
              <a:rPr lang="ru-RU" dirty="0" smtClean="0"/>
              <a:t>7. Проверь решение.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Сравним краткие записи задач.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 дом- 9 этажей</a:t>
            </a:r>
          </a:p>
          <a:p>
            <a:r>
              <a:rPr lang="ru-RU" dirty="0" smtClean="0"/>
              <a:t>2 дом-?, на 3 этажа больше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1 дом- 12 этажей, это на 3 этажа больше</a:t>
            </a:r>
          </a:p>
          <a:p>
            <a:r>
              <a:rPr lang="ru-RU" dirty="0" smtClean="0"/>
              <a:t>2 дом- ?</a:t>
            </a:r>
          </a:p>
          <a:p>
            <a:endParaRPr lang="ru-RU" dirty="0"/>
          </a:p>
        </p:txBody>
      </p:sp>
      <p:cxnSp>
        <p:nvCxnSpPr>
          <p:cNvPr id="14" name="Соединительная линия уступом 13"/>
          <p:cNvCxnSpPr/>
          <p:nvPr/>
        </p:nvCxnSpPr>
        <p:spPr>
          <a:xfrm>
            <a:off x="2285984" y="2428868"/>
            <a:ext cx="1857388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3571074" y="1928802"/>
            <a:ext cx="100092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>
            <a:off x="3286116" y="1428736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7036611" y="2107397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0800000">
            <a:off x="6572264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85860"/>
            <a:ext cx="8001056" cy="250033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Я сегодня узнал</a:t>
            </a:r>
            <a:r>
              <a:rPr lang="ru-RU" dirty="0" smtClean="0"/>
              <a:t>…</a:t>
            </a:r>
            <a:br>
              <a:rPr lang="ru-RU" dirty="0" smtClean="0"/>
            </a:br>
            <a:r>
              <a:rPr lang="ru-RU" dirty="0" smtClean="0"/>
              <a:t>Я сегодня научился….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Мне понравилось…</a:t>
            </a:r>
            <a:br>
              <a:rPr lang="ru-RU" dirty="0" smtClean="0"/>
            </a:br>
            <a:r>
              <a:rPr lang="ru-RU" dirty="0" smtClean="0"/>
              <a:t>Мне было трудно…</a:t>
            </a:r>
            <a:br>
              <a:rPr lang="ru-RU" dirty="0" smtClean="0"/>
            </a:br>
            <a:r>
              <a:rPr lang="ru-RU" dirty="0" smtClean="0"/>
              <a:t>Я постараюсь…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928662" y="5143512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Закончи предложение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139</TotalTime>
  <Words>254</Words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МАТЕМАТИКА-НАУКА ТОЧНАЯ</vt:lpstr>
      <vt:lpstr>Запиши ответы. </vt:lpstr>
      <vt:lpstr>Проверь и оцени себя </vt:lpstr>
      <vt:lpstr>Сравним с правильным решением</vt:lpstr>
      <vt:lpstr>Задачи в косвенной форме</vt:lpstr>
      <vt:lpstr>Составим памятку</vt:lpstr>
      <vt:lpstr>Составим памятку</vt:lpstr>
      <vt:lpstr>Сравним краткие записи задач.</vt:lpstr>
      <vt:lpstr>Я сегодня узнал… Я сегодня научился…. Мне понравилось… Мне было трудно… Я постараюсь…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МАТЕМАТИКА-НАУКА ТОЧНАЯ</dc:title>
  <cp:lastModifiedBy>school2</cp:lastModifiedBy>
  <cp:revision>11</cp:revision>
  <dcterms:modified xsi:type="dcterms:W3CDTF">2012-11-29T07:29:36Z</dcterms:modified>
</cp:coreProperties>
</file>