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8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8B436-F11D-4DC0-810D-195B7C165A23}" type="datetimeFigureOut">
              <a:rPr lang="ru-RU" smtClean="0"/>
              <a:t>01.11.2009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F04C845-8027-4B55-9BBF-C5FE0BFEB70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8B436-F11D-4DC0-810D-195B7C165A23}" type="datetimeFigureOut">
              <a:rPr lang="ru-RU" smtClean="0"/>
              <a:t>01.11.2009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4C845-8027-4B55-9BBF-C5FE0BFEB70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4F04C845-8027-4B55-9BBF-C5FE0BFEB70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8B436-F11D-4DC0-810D-195B7C165A23}" type="datetimeFigureOut">
              <a:rPr lang="ru-RU" smtClean="0"/>
              <a:t>01.11.2009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8B436-F11D-4DC0-810D-195B7C165A23}" type="datetimeFigureOut">
              <a:rPr lang="ru-RU" smtClean="0"/>
              <a:t>01.11.2009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4F04C845-8027-4B55-9BBF-C5FE0BFEB70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8B436-F11D-4DC0-810D-195B7C165A23}" type="datetimeFigureOut">
              <a:rPr lang="ru-RU" smtClean="0"/>
              <a:t>01.11.2009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F04C845-8027-4B55-9BBF-C5FE0BFEB70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C8B436-F11D-4DC0-810D-195B7C165A23}" type="datetimeFigureOut">
              <a:rPr lang="ru-RU" smtClean="0"/>
              <a:t>01.11.2009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4C845-8027-4B55-9BBF-C5FE0BFEB70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8B436-F11D-4DC0-810D-195B7C165A23}" type="datetimeFigureOut">
              <a:rPr lang="ru-RU" smtClean="0"/>
              <a:t>01.11.2009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4F04C845-8027-4B55-9BBF-C5FE0BFEB70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8B436-F11D-4DC0-810D-195B7C165A23}" type="datetimeFigureOut">
              <a:rPr lang="ru-RU" smtClean="0"/>
              <a:t>01.11.2009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4F04C845-8027-4B55-9BBF-C5FE0BFEB7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8B436-F11D-4DC0-810D-195B7C165A23}" type="datetimeFigureOut">
              <a:rPr lang="ru-RU" smtClean="0"/>
              <a:t>01.11.2009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04C845-8027-4B55-9BBF-C5FE0BFEB70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F04C845-8027-4B55-9BBF-C5FE0BFEB70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8B436-F11D-4DC0-810D-195B7C165A23}" type="datetimeFigureOut">
              <a:rPr lang="ru-RU" smtClean="0"/>
              <a:t>01.11.2009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4F04C845-8027-4B55-9BBF-C5FE0BFEB70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C8B436-F11D-4DC0-810D-195B7C165A23}" type="datetimeFigureOut">
              <a:rPr lang="ru-RU" smtClean="0"/>
              <a:t>01.11.2009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C8B436-F11D-4DC0-810D-195B7C165A23}" type="datetimeFigureOut">
              <a:rPr lang="ru-RU" smtClean="0"/>
              <a:t>01.11.2009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F04C845-8027-4B55-9BBF-C5FE0BFEB700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2.11.2009</a:t>
            </a:r>
          </a:p>
          <a:p>
            <a:endParaRPr lang="ru-RU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 класс</a:t>
            </a:r>
          </a:p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История древнего мира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Письменность и знания древних египтян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Разминка. Что означают слова?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902348"/>
          </a:xfrm>
        </p:spPr>
        <p:txBody>
          <a:bodyPr numCol="2">
            <a:normAutofit/>
          </a:bodyPr>
          <a:lstStyle/>
          <a:p>
            <a:r>
              <a:rPr lang="ru-RU" sz="3600" dirty="0" smtClean="0"/>
              <a:t>Чудеса света.</a:t>
            </a:r>
          </a:p>
          <a:p>
            <a:r>
              <a:rPr lang="ru-RU" sz="3600" dirty="0" smtClean="0"/>
              <a:t>Пирамиды.</a:t>
            </a:r>
          </a:p>
          <a:p>
            <a:r>
              <a:rPr lang="ru-RU" sz="3600" dirty="0" smtClean="0"/>
              <a:t>Сфинкс.</a:t>
            </a:r>
          </a:p>
          <a:p>
            <a:r>
              <a:rPr lang="ru-RU" sz="3600" dirty="0" smtClean="0"/>
              <a:t>Статуя.</a:t>
            </a:r>
          </a:p>
          <a:p>
            <a:r>
              <a:rPr lang="ru-RU" sz="3600" dirty="0" smtClean="0"/>
              <a:t>Фараон.</a:t>
            </a:r>
          </a:p>
          <a:p>
            <a:r>
              <a:rPr lang="ru-RU" sz="3600" dirty="0" smtClean="0"/>
              <a:t>Дельта.</a:t>
            </a:r>
          </a:p>
          <a:p>
            <a:r>
              <a:rPr lang="ru-RU" sz="3600" dirty="0" smtClean="0"/>
              <a:t>Обелиски.</a:t>
            </a:r>
          </a:p>
          <a:p>
            <a:r>
              <a:rPr lang="ru-RU" sz="3600" dirty="0" smtClean="0"/>
              <a:t>Колонны.</a:t>
            </a:r>
          </a:p>
          <a:p>
            <a:r>
              <a:rPr lang="ru-RU" sz="3600" dirty="0" smtClean="0"/>
              <a:t>Мумия.</a:t>
            </a:r>
          </a:p>
          <a:p>
            <a:r>
              <a:rPr lang="ru-RU" sz="3600" dirty="0" smtClean="0"/>
              <a:t>Саркофаг.</a:t>
            </a:r>
          </a:p>
          <a:p>
            <a:r>
              <a:rPr lang="ru-RU" sz="3600" dirty="0" smtClean="0"/>
              <a:t>Религия.</a:t>
            </a:r>
          </a:p>
          <a:p>
            <a:r>
              <a:rPr lang="ru-RU" sz="3600" dirty="0" smtClean="0"/>
              <a:t>Жрецы.</a:t>
            </a:r>
          </a:p>
          <a:p>
            <a:r>
              <a:rPr lang="ru-RU" sz="3600" dirty="0" smtClean="0"/>
              <a:t>Боги.</a:t>
            </a:r>
          </a:p>
          <a:p>
            <a:r>
              <a:rPr lang="ru-RU" sz="3600" dirty="0" smtClean="0"/>
              <a:t>Папирус.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Вспомним даты (письменно)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1. Когда был объединен Египет?</a:t>
            </a: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3 тыс. до н.э.</a:t>
            </a:r>
          </a:p>
          <a:p>
            <a:pPr>
              <a:buNone/>
            </a:pPr>
            <a:r>
              <a:rPr lang="ru-RU" dirty="0" smtClean="0"/>
              <a:t>2. Как давно это было?</a:t>
            </a: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Более 5 тыс. лет назад.</a:t>
            </a:r>
          </a:p>
          <a:p>
            <a:pPr>
              <a:buNone/>
            </a:pPr>
            <a:r>
              <a:rPr lang="ru-RU" dirty="0" smtClean="0"/>
              <a:t>3. Когда была построена пирамида Хеопса?</a:t>
            </a: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Около 2600 г.до н.э.</a:t>
            </a:r>
          </a:p>
          <a:p>
            <a:pPr>
              <a:buNone/>
            </a:pPr>
            <a:r>
              <a:rPr lang="ru-RU" dirty="0" smtClean="0"/>
              <a:t>4. Сколько лет назад это было?</a:t>
            </a: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Примерно 4600 лет назад.</a:t>
            </a:r>
          </a:p>
          <a:p>
            <a:pPr>
              <a:buNone/>
            </a:pPr>
            <a:r>
              <a:rPr lang="ru-RU" dirty="0" smtClean="0"/>
              <a:t>5. Когда египтяне перестали строить  пирамиды для захоронения фараонов?</a:t>
            </a: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 2 тыс. до н.э.</a:t>
            </a: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Расскажите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Об особенностях древнеегипетской живописи и скульптуры.</a:t>
            </a:r>
          </a:p>
          <a:p>
            <a:r>
              <a:rPr lang="ru-RU" dirty="0" smtClean="0"/>
              <a:t>Кто изображен на рисунке? Что вы знаете о нем?</a:t>
            </a:r>
            <a:endParaRPr lang="ru-RU" dirty="0"/>
          </a:p>
        </p:txBody>
      </p:sp>
      <p:pic>
        <p:nvPicPr>
          <p:cNvPr id="4" name="Рисунок 3" descr="Пахота, сев, молотьба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3037460"/>
            <a:ext cx="3214710" cy="3577661"/>
          </a:xfrm>
          <a:prstGeom prst="rect">
            <a:avLst/>
          </a:prstGeom>
        </p:spPr>
      </p:pic>
      <p:pic>
        <p:nvPicPr>
          <p:cNvPr id="5" name="Рисунок 4" descr="Суд Осириса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2198" y="3081265"/>
            <a:ext cx="2881310" cy="3533842"/>
          </a:xfrm>
          <a:prstGeom prst="rect">
            <a:avLst/>
          </a:prstGeom>
        </p:spPr>
      </p:pic>
      <p:pic>
        <p:nvPicPr>
          <p:cNvPr id="6" name="Рисунок 5" descr="Царевич Рахотеп.bmp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28926" y="3071810"/>
            <a:ext cx="3143272" cy="3498158"/>
          </a:xfrm>
          <a:prstGeom prst="rect">
            <a:avLst/>
          </a:prstGeom>
        </p:spPr>
      </p:pic>
      <p:pic>
        <p:nvPicPr>
          <p:cNvPr id="8" name="Рисунок 7" descr="Тутанхамон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43174" y="3071810"/>
            <a:ext cx="4697434" cy="3500462"/>
          </a:xfrm>
          <a:prstGeom prst="rect">
            <a:avLst/>
          </a:prstGeom>
        </p:spPr>
      </p:pic>
      <p:pic>
        <p:nvPicPr>
          <p:cNvPr id="9" name="Рисунок 8" descr="17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4282" y="3057401"/>
            <a:ext cx="3071834" cy="3542295"/>
          </a:xfrm>
          <a:prstGeom prst="rect">
            <a:avLst/>
          </a:prstGeom>
        </p:spPr>
      </p:pic>
      <p:pic>
        <p:nvPicPr>
          <p:cNvPr id="7" name="Рисунок 6" descr="Золтая маска Тутанхамона.bmp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15008" y="3000372"/>
            <a:ext cx="3214710" cy="35776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105726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Письменность и знания древних египтян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 урока.</a:t>
            </a:r>
          </a:p>
          <a:p>
            <a:pPr>
              <a:buNone/>
            </a:pPr>
            <a:r>
              <a:rPr lang="ru-RU" dirty="0" smtClean="0"/>
              <a:t>1. Загадочные письмена.</a:t>
            </a:r>
          </a:p>
          <a:p>
            <a:pPr>
              <a:buNone/>
            </a:pPr>
            <a:r>
              <a:rPr lang="ru-RU" dirty="0" smtClean="0"/>
              <a:t>2. Египетские папирусы.</a:t>
            </a:r>
          </a:p>
          <a:p>
            <a:pPr>
              <a:buNone/>
            </a:pPr>
            <a:r>
              <a:rPr lang="ru-RU" dirty="0" smtClean="0"/>
              <a:t>3. Школа готовит писцов и жрецов.</a:t>
            </a:r>
          </a:p>
          <a:p>
            <a:pPr>
              <a:buNone/>
            </a:pPr>
            <a:r>
              <a:rPr lang="ru-RU" dirty="0" smtClean="0"/>
              <a:t>4. Как была разгадана тайна иероглифов.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Домашнее задание.</a:t>
            </a:r>
          </a:p>
          <a:p>
            <a:pPr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§ 12.</a:t>
            </a:r>
          </a:p>
          <a:p>
            <a:pPr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Подготовиться к итоговому уроку: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повторить §§6-11.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Рисунок на папирусе_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44552" y="1428736"/>
            <a:ext cx="2612590" cy="2143140"/>
          </a:xfrm>
          <a:prstGeom prst="rect">
            <a:avLst/>
          </a:prstGeom>
        </p:spPr>
      </p:pic>
      <p:pic>
        <p:nvPicPr>
          <p:cNvPr id="5" name="Рисунок 4" descr="2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2198" y="1500174"/>
            <a:ext cx="2840046" cy="20717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800" decel="100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800" decel="100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Самостоятельное чтение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§12.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Задания:</a:t>
            </a:r>
          </a:p>
          <a:p>
            <a:pPr>
              <a:buNone/>
            </a:pPr>
            <a:r>
              <a:rPr lang="ru-RU" dirty="0" smtClean="0"/>
              <a:t>1. Выписать новые термины и что они обозначают.</a:t>
            </a:r>
          </a:p>
          <a:p>
            <a:pPr>
              <a:buNone/>
            </a:pPr>
            <a:r>
              <a:rPr lang="ru-RU" dirty="0" smtClean="0"/>
              <a:t>2. Ответить на вопросы к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§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 (устно).</a:t>
            </a:r>
            <a:endParaRPr lang="ru-RU" dirty="0"/>
          </a:p>
        </p:txBody>
      </p:sp>
      <p:pic>
        <p:nvPicPr>
          <p:cNvPr id="6" name="Рисунок 5" descr="Свиток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3145402"/>
            <a:ext cx="2500330" cy="3156982"/>
          </a:xfrm>
          <a:prstGeom prst="rect">
            <a:avLst/>
          </a:prstGeom>
          <a:ln>
            <a:solidFill>
              <a:schemeClr val="tx1">
                <a:alpha val="95000"/>
              </a:schemeClr>
            </a:solidFill>
          </a:ln>
        </p:spPr>
      </p:pic>
      <p:pic>
        <p:nvPicPr>
          <p:cNvPr id="7" name="Рисунок 6" descr="Свиток_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9388" y="3128669"/>
            <a:ext cx="2459046" cy="3211815"/>
          </a:xfrm>
          <a:prstGeom prst="rect">
            <a:avLst/>
          </a:prstGeom>
          <a:ln>
            <a:solidFill>
              <a:schemeClr val="tx1">
                <a:alpha val="95000"/>
              </a:schemeClr>
            </a:solidFill>
          </a:ln>
        </p:spPr>
      </p:pic>
      <p:pic>
        <p:nvPicPr>
          <p:cNvPr id="8" name="Содержимое 3" descr="Иероглифы.bmp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14678" y="3143248"/>
            <a:ext cx="2928958" cy="3259647"/>
          </a:xfrm>
          <a:prstGeom prst="rect">
            <a:avLst/>
          </a:prstGeom>
          <a:ln>
            <a:solidFill>
              <a:schemeClr val="tx1">
                <a:alpha val="9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Большой Сфинкс, пирамида Хефрена.bmp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26396"/>
          </a:xfrm>
        </p:spPr>
      </p:pic>
      <p:sp>
        <p:nvSpPr>
          <p:cNvPr id="7" name="Прямоугольник 6"/>
          <p:cNvSpPr/>
          <p:nvPr/>
        </p:nvSpPr>
        <p:spPr>
          <a:xfrm>
            <a:off x="571472" y="785794"/>
            <a:ext cx="8202888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/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Урок окончен.</a:t>
            </a:r>
            <a:endParaRPr lang="ru-RU" sz="8000" b="1" cap="none" spc="0" dirty="0">
              <a:ln/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42</TotalTime>
  <Words>222</Words>
  <Application>Microsoft Office PowerPoint</Application>
  <PresentationFormat>Экран (4:3)</PresentationFormat>
  <Paragraphs>49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Официальная</vt:lpstr>
      <vt:lpstr>Письменность и знания древних египтян</vt:lpstr>
      <vt:lpstr>Разминка. Что означают слова?</vt:lpstr>
      <vt:lpstr>Вспомним даты (письменно)</vt:lpstr>
      <vt:lpstr>Расскажите</vt:lpstr>
      <vt:lpstr>Письменность и знания древних египтян</vt:lpstr>
      <vt:lpstr>Самостоятельное чтение §12.</vt:lpstr>
      <vt:lpstr>Слайд 7</vt:lpstr>
    </vt:vector>
  </TitlesOfParts>
  <Company>HOME OFFICE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Письменность и знания древних египтян</dc:title>
  <dc:creator>Татьяна</dc:creator>
  <cp:lastModifiedBy>Татьяна</cp:lastModifiedBy>
  <cp:revision>5</cp:revision>
  <dcterms:created xsi:type="dcterms:W3CDTF">2009-11-01T14:43:09Z</dcterms:created>
  <dcterms:modified xsi:type="dcterms:W3CDTF">2009-11-01T15:26:05Z</dcterms:modified>
</cp:coreProperties>
</file>