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5" r:id="rId9"/>
    <p:sldId id="263" r:id="rId10"/>
    <p:sldId id="264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84" y="-1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4D19AC-FEC5-48F6-A1B2-751CB45AE039}" type="datetimeFigureOut">
              <a:rPr lang="ru-RU" smtClean="0"/>
              <a:pPr/>
              <a:t>28.09.2009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4BBA4B2-B132-4AA9-B575-D24AFE48160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4D19AC-FEC5-48F6-A1B2-751CB45AE039}" type="datetimeFigureOut">
              <a:rPr lang="ru-RU" smtClean="0"/>
              <a:pPr/>
              <a:t>28.09.2009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BBA4B2-B132-4AA9-B575-D24AFE4816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B4BBA4B2-B132-4AA9-B575-D24AFE48160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4D19AC-FEC5-48F6-A1B2-751CB45AE039}" type="datetimeFigureOut">
              <a:rPr lang="ru-RU" smtClean="0"/>
              <a:pPr/>
              <a:t>28.09.2009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4D19AC-FEC5-48F6-A1B2-751CB45AE039}" type="datetimeFigureOut">
              <a:rPr lang="ru-RU" smtClean="0"/>
              <a:pPr/>
              <a:t>28.09.2009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B4BBA4B2-B132-4AA9-B575-D24AFE48160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4D19AC-FEC5-48F6-A1B2-751CB45AE039}" type="datetimeFigureOut">
              <a:rPr lang="ru-RU" smtClean="0"/>
              <a:pPr/>
              <a:t>28.09.2009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4BBA4B2-B132-4AA9-B575-D24AFE48160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5B4D19AC-FEC5-48F6-A1B2-751CB45AE039}" type="datetimeFigureOut">
              <a:rPr lang="ru-RU" smtClean="0"/>
              <a:pPr/>
              <a:t>28.09.2009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BBA4B2-B132-4AA9-B575-D24AFE48160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Содержимое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4D19AC-FEC5-48F6-A1B2-751CB45AE039}" type="datetimeFigureOut">
              <a:rPr lang="ru-RU" smtClean="0"/>
              <a:pPr/>
              <a:t>28.09.2009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Содержимое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Содержимое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Овал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Овал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B4BBA4B2-B132-4AA9-B575-D24AFE48160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4D19AC-FEC5-48F6-A1B2-751CB45AE039}" type="datetimeFigureOut">
              <a:rPr lang="ru-RU" smtClean="0"/>
              <a:pPr/>
              <a:t>28.09.2009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B4BBA4B2-B132-4AA9-B575-D24AFE4816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4D19AC-FEC5-48F6-A1B2-751CB45AE039}" type="datetimeFigureOut">
              <a:rPr lang="ru-RU" smtClean="0"/>
              <a:pPr/>
              <a:t>28.09.2009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4BBA4B2-B132-4AA9-B575-D24AFE4816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Содержимое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4BBA4B2-B132-4AA9-B575-D24AFE48160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4D19AC-FEC5-48F6-A1B2-751CB45AE039}" type="datetimeFigureOut">
              <a:rPr lang="ru-RU" smtClean="0"/>
              <a:pPr/>
              <a:t>28.09.2009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ая соединительная линия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B4BBA4B2-B132-4AA9-B575-D24AFE48160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5B4D19AC-FEC5-48F6-A1B2-751CB45AE039}" type="datetimeFigureOut">
              <a:rPr lang="ru-RU" smtClean="0"/>
              <a:pPr/>
              <a:t>28.09.2009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5B4D19AC-FEC5-48F6-A1B2-751CB45AE039}" type="datetimeFigureOut">
              <a:rPr lang="ru-RU" smtClean="0"/>
              <a:pPr/>
              <a:t>28.09.2009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4BBA4B2-B132-4AA9-B575-D24AFE48160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29 сентября 2009 года</a:t>
            </a:r>
          </a:p>
          <a:p>
            <a:endParaRPr lang="ru-RU" sz="2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 класс</a:t>
            </a:r>
          </a:p>
          <a:p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История древнего мира</a:t>
            </a:r>
            <a:endParaRPr lang="ru-RU" sz="2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Появление неравенства </a:t>
            </a:r>
            <a:b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 знати</a:t>
            </a:r>
            <a:endParaRPr lang="ru-RU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857356" y="2428868"/>
            <a:ext cx="5208477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Спасибо!</a:t>
            </a:r>
            <a:endParaRPr lang="ru-RU" sz="8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1128698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Как появилось земледелие и скотоводство?</a:t>
            </a:r>
            <a:endParaRPr lang="ru-RU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973786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На какое свойство растений обратили внимание женщины, занимаясь собирательством?</a:t>
            </a:r>
          </a:p>
          <a:p>
            <a:r>
              <a:rPr lang="ru-RU" dirty="0" smtClean="0"/>
              <a:t>Какие первые культуры начал выращивать человек?</a:t>
            </a:r>
          </a:p>
          <a:p>
            <a:r>
              <a:rPr lang="ru-RU" dirty="0" smtClean="0"/>
              <a:t>Как первобытные люди обрабатывали землю?</a:t>
            </a:r>
          </a:p>
          <a:p>
            <a:r>
              <a:rPr lang="ru-RU" dirty="0" smtClean="0"/>
              <a:t>Какие орудия труда они использовали при обработке земли?</a:t>
            </a:r>
          </a:p>
          <a:p>
            <a:r>
              <a:rPr lang="ru-RU" dirty="0" smtClean="0"/>
              <a:t>Как поступали с детенышами убитых животных?</a:t>
            </a:r>
          </a:p>
          <a:p>
            <a:r>
              <a:rPr lang="ru-RU" dirty="0" smtClean="0"/>
              <a:t>Каких животных первобытные люди стали разводить?</a:t>
            </a:r>
          </a:p>
          <a:p>
            <a:endParaRPr lang="ru-RU" dirty="0" smtClean="0"/>
          </a:p>
          <a:p>
            <a:pPr>
              <a:buNone/>
            </a:pPr>
            <a:r>
              <a:rPr lang="ru-RU" dirty="0" smtClean="0"/>
              <a:t>Сделай вывод, </a:t>
            </a:r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что дали человеку скотоводство и земледелие?</a:t>
            </a:r>
            <a:endParaRPr lang="ru-RU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105726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Какие новые занятия появились у древних людей?</a:t>
            </a:r>
            <a:endParaRPr lang="ru-RU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01752" y="2214554"/>
            <a:ext cx="8503920" cy="3884494"/>
          </a:xfrm>
        </p:spPr>
        <p:txBody>
          <a:bodyPr/>
          <a:lstStyle/>
          <a:p>
            <a:r>
              <a:rPr lang="ru-RU" dirty="0" smtClean="0"/>
              <a:t>Из чего люди делали посуду?</a:t>
            </a:r>
          </a:p>
          <a:p>
            <a:r>
              <a:rPr lang="ru-RU" dirty="0" smtClean="0"/>
              <a:t>Из чего и как изготавливали ткань?</a:t>
            </a:r>
          </a:p>
          <a:p>
            <a:endParaRPr lang="ru-RU" dirty="0" smtClean="0"/>
          </a:p>
          <a:p>
            <a:endParaRPr lang="ru-RU" dirty="0" smtClean="0"/>
          </a:p>
          <a:p>
            <a:pPr>
              <a:buNone/>
            </a:pPr>
            <a:r>
              <a:rPr lang="ru-RU" dirty="0" smtClean="0"/>
              <a:t>Сделай вывод, </a:t>
            </a:r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какое значение имело появление этих новых занятий для людей?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Ответы</a:t>
            </a:r>
            <a:endParaRPr lang="ru-RU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Первые земледельцы вскапывали землю деревянной </a:t>
            </a:r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мотыгой.</a:t>
            </a:r>
          </a:p>
          <a:p>
            <a:r>
              <a:rPr lang="ru-RU" dirty="0" smtClean="0"/>
              <a:t>Колосья срезали </a:t>
            </a:r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серпом.</a:t>
            </a:r>
          </a:p>
          <a:p>
            <a:r>
              <a:rPr lang="ru-RU" dirty="0" smtClean="0"/>
              <a:t>Растирали зерна на </a:t>
            </a:r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зернотерках.</a:t>
            </a:r>
          </a:p>
          <a:p>
            <a:r>
              <a:rPr lang="ru-RU" dirty="0" smtClean="0"/>
              <a:t>Рубили деревья деревянным </a:t>
            </a:r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топором.</a:t>
            </a:r>
          </a:p>
          <a:p>
            <a:r>
              <a:rPr lang="ru-RU" dirty="0" smtClean="0"/>
              <a:t>Земледелие и скотоводство возникли в Западной </a:t>
            </a:r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Азии.</a:t>
            </a:r>
          </a:p>
          <a:p>
            <a:r>
              <a:rPr lang="ru-RU" dirty="0" smtClean="0"/>
              <a:t>Из глины научились делать </a:t>
            </a:r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посуду.</a:t>
            </a:r>
          </a:p>
          <a:p>
            <a:r>
              <a:rPr lang="ru-RU" dirty="0" smtClean="0"/>
              <a:t>Женщины научились </a:t>
            </a:r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прясть</a:t>
            </a:r>
            <a:r>
              <a:rPr lang="ru-RU" dirty="0" smtClean="0"/>
              <a:t> и </a:t>
            </a:r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ткать.</a:t>
            </a:r>
            <a:endParaRPr lang="ru-RU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985822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Появление неравенства и знати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759472"/>
          </a:xfrm>
        </p:spPr>
        <p:txBody>
          <a:bodyPr/>
          <a:lstStyle/>
          <a:p>
            <a:pPr>
              <a:buNone/>
            </a:pPr>
            <a:r>
              <a:rPr lang="ru-RU" b="1" dirty="0" smtClean="0"/>
              <a:t>План.</a:t>
            </a:r>
          </a:p>
          <a:p>
            <a:pPr marL="514350" indent="-514350">
              <a:buAutoNum type="arabicPeriod"/>
            </a:pPr>
            <a:r>
              <a:rPr lang="ru-RU" dirty="0" smtClean="0"/>
              <a:t>Развитие ремесел.</a:t>
            </a:r>
          </a:p>
          <a:p>
            <a:pPr marL="514350" indent="-514350">
              <a:buAutoNum type="arabicPeriod"/>
            </a:pPr>
            <a:r>
              <a:rPr lang="ru-RU" dirty="0" smtClean="0"/>
              <a:t>Изобретение плуга.</a:t>
            </a:r>
          </a:p>
          <a:p>
            <a:pPr marL="514350" indent="-514350">
              <a:buAutoNum type="arabicPeriod"/>
            </a:pPr>
            <a:r>
              <a:rPr lang="ru-RU" dirty="0" smtClean="0"/>
              <a:t>Распад родовых общин.</a:t>
            </a:r>
          </a:p>
          <a:p>
            <a:pPr marL="514350" indent="-514350">
              <a:buAutoNum type="arabicPeriod"/>
            </a:pPr>
            <a:r>
              <a:rPr lang="ru-RU" dirty="0" smtClean="0"/>
              <a:t>Выделение знати.</a:t>
            </a:r>
          </a:p>
          <a:p>
            <a:pPr marL="514350" indent="-514350">
              <a:buNone/>
            </a:pPr>
            <a:endParaRPr lang="ru-RU" dirty="0" smtClean="0"/>
          </a:p>
          <a:p>
            <a:pPr marL="514350" indent="-514350">
              <a:buNone/>
            </a:pPr>
            <a:endParaRPr lang="ru-RU" dirty="0" smtClean="0"/>
          </a:p>
          <a:p>
            <a:pPr marL="514350" indent="-514350">
              <a:buNone/>
            </a:pPr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Домашнее задание:</a:t>
            </a:r>
          </a:p>
          <a:p>
            <a:pPr marL="514350" indent="-514350">
              <a:buNone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§5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(читать, пересказывать, отвечать на вопросы).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Ремесло</a:t>
            </a:r>
            <a:endParaRPr lang="ru-RU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01752" y="2000240"/>
            <a:ext cx="8503920" cy="4098808"/>
          </a:xfrm>
        </p:spPr>
        <p:txBody>
          <a:bodyPr/>
          <a:lstStyle/>
          <a:p>
            <a:r>
              <a:rPr lang="ru-RU" dirty="0" smtClean="0"/>
              <a:t>Ремесленники (рисунок стр.24).</a:t>
            </a:r>
          </a:p>
          <a:p>
            <a:pPr>
              <a:buNone/>
            </a:pPr>
            <a:endParaRPr lang="ru-RU" dirty="0" smtClean="0"/>
          </a:p>
          <a:p>
            <a:r>
              <a:rPr lang="ru-RU" dirty="0" smtClean="0"/>
              <a:t>Гончарный круг – гончарное ремесло.</a:t>
            </a:r>
          </a:p>
          <a:p>
            <a:pPr>
              <a:buNone/>
            </a:pPr>
            <a:endParaRPr lang="ru-RU" dirty="0" smtClean="0"/>
          </a:p>
          <a:p>
            <a:r>
              <a:rPr lang="ru-RU" dirty="0" smtClean="0"/>
              <a:t>Обработка металлов (медь, золото, серебро) – </a:t>
            </a:r>
          </a:p>
          <a:p>
            <a:pPr>
              <a:buNone/>
            </a:pPr>
            <a:r>
              <a:rPr lang="ru-RU" dirty="0" smtClean="0"/>
              <a:t>                             9 тысяч лет назад (рисунок  стр.25).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Изобретение  плуга</a:t>
            </a:r>
            <a:endParaRPr lang="ru-RU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Рисунок стр. 25 учебника:</a:t>
            </a:r>
          </a:p>
          <a:p>
            <a:pPr>
              <a:buFontTx/>
              <a:buChar char="-"/>
            </a:pPr>
            <a:r>
              <a:rPr lang="ru-RU" dirty="0" smtClean="0"/>
              <a:t>Что вы видите на картинке?</a:t>
            </a:r>
          </a:p>
          <a:p>
            <a:pPr>
              <a:buFontTx/>
              <a:buChar char="-"/>
            </a:pPr>
            <a:r>
              <a:rPr lang="ru-RU" dirty="0" smtClean="0"/>
              <a:t>Как изготавливали  деревянный плуг?</a:t>
            </a:r>
          </a:p>
          <a:p>
            <a:pPr>
              <a:buFontTx/>
              <a:buChar char="-"/>
            </a:pPr>
            <a:endParaRPr lang="ru-RU" dirty="0" smtClean="0"/>
          </a:p>
          <a:p>
            <a:r>
              <a:rPr lang="ru-RU" dirty="0" smtClean="0"/>
              <a:t>Распад родовой общины.</a:t>
            </a:r>
          </a:p>
          <a:p>
            <a:r>
              <a:rPr lang="ru-RU" dirty="0" smtClean="0"/>
              <a:t>Соседская община.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Творческая задача</a:t>
            </a:r>
            <a:endParaRPr lang="ru-RU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14282" y="1500174"/>
            <a:ext cx="8715436" cy="4786346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dirty="0" smtClean="0"/>
              <a:t>Во время археологических раскопок, археологами были найдены два захоронения. В одном из них на груди покойного сохранились бусы из драгоценных камней, на лбу его – остатки золотой короны. Рядом с телом лежали медные топоры и кинжал. У стены могилы стояли золотые и серебряные сосуды с изображениями барса, льва, коня, антилопы. В другом – только медный топор.</a:t>
            </a:r>
          </a:p>
          <a:p>
            <a:pPr algn="just">
              <a:buNone/>
            </a:pPr>
            <a:endParaRPr lang="ru-RU" dirty="0" smtClean="0"/>
          </a:p>
          <a:p>
            <a:pPr algn="just">
              <a:buNone/>
            </a:pPr>
            <a:r>
              <a:rPr lang="ru-RU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Какие выводы о жизни людей можно сделать на основе этих данных?</a:t>
            </a:r>
          </a:p>
          <a:p>
            <a:pPr algn="just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Выделение знати</a:t>
            </a:r>
            <a:endParaRPr lang="ru-RU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Самостоятельно прочитать стр. 26-27.</a:t>
            </a:r>
          </a:p>
          <a:p>
            <a:r>
              <a:rPr lang="ru-RU" dirty="0" smtClean="0"/>
              <a:t>Выписать новые слова.</a:t>
            </a:r>
          </a:p>
          <a:p>
            <a:r>
              <a:rPr lang="ru-RU" dirty="0" smtClean="0"/>
              <a:t>Объяснить, что они обозначают.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фициальная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61</TotalTime>
  <Words>340</Words>
  <Application>Microsoft Office PowerPoint</Application>
  <PresentationFormat>Экран (4:3)</PresentationFormat>
  <Paragraphs>64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Официальная</vt:lpstr>
      <vt:lpstr>Появление неравенства  и знати</vt:lpstr>
      <vt:lpstr>Как появилось земледелие и скотоводство?</vt:lpstr>
      <vt:lpstr>Какие новые занятия появились у древних людей?</vt:lpstr>
      <vt:lpstr>Ответы</vt:lpstr>
      <vt:lpstr>Появление неравенства и знати</vt:lpstr>
      <vt:lpstr>Ремесло</vt:lpstr>
      <vt:lpstr>Изобретение  плуга</vt:lpstr>
      <vt:lpstr>Творческая задача</vt:lpstr>
      <vt:lpstr>Выделение знати</vt:lpstr>
      <vt:lpstr>Слайд 10</vt:lpstr>
    </vt:vector>
  </TitlesOfParts>
  <Company>HOME OFFICE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Появление неравенства  и знати</dc:title>
  <dc:creator>Татьяна</dc:creator>
  <cp:lastModifiedBy>Татьяна</cp:lastModifiedBy>
  <cp:revision>8</cp:revision>
  <dcterms:created xsi:type="dcterms:W3CDTF">2009-09-28T15:22:32Z</dcterms:created>
  <dcterms:modified xsi:type="dcterms:W3CDTF">2009-09-28T16:27:23Z</dcterms:modified>
</cp:coreProperties>
</file>