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0FA764-5FB8-478A-9DFD-D3511AA8D5B0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1D5B0-362D-4E9C-8F89-515CF741D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E1C25-835F-4331-A8E8-0631B7BD1B4B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850BAC-3176-4E0C-BA0C-18B0CEFA6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DA1A0-4060-4342-B869-EFAB0A503A21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CBA2F-587E-4F21-B587-C20A56561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F040E-DB1E-488D-9B1E-128A4A5810E7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E2C33-E1B2-416E-9D4F-65F1A355A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F0746-7080-41DE-8F0E-E1315353B800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D5EA5-E967-446F-9A34-F30E3B36F3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B53A9-FE0A-4805-8515-031FA49ED0A0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664AA-BD37-413B-B35B-03FBEA8205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1EB7B-4A1B-4F7E-B74A-B6240F95B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DBF4A-CF26-48F4-848F-E3EA09A7D951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280D6-A287-4BD4-9205-0F168B61EEF7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8E8F6-E7CD-4AFE-849B-C262D1318D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7EBF0-C02F-41C7-9505-BBB1FF6B0769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F4BF5-C7E8-4521-BD6F-8D5319F70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B90C3-F120-44C2-A179-C99D1EC14DBC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ED3C1-578E-4714-A344-9D003D5A0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416E4-6EB0-4DA5-B3D0-6F5ACAE54C31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1B8B4-A752-44AF-9E89-2BEE65F6E2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3EC49B9-AF36-4F0A-9B73-B1BBA0184B88}" type="datetimeFigureOut">
              <a:rPr lang="ru-RU"/>
              <a:pPr>
                <a:defRPr/>
              </a:pPr>
              <a:t>02.12.2010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E191C00-F3AC-4BCB-BF82-EA19080F9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691" r:id="rId2"/>
    <p:sldLayoutId id="2147483700" r:id="rId3"/>
    <p:sldLayoutId id="2147483692" r:id="rId4"/>
    <p:sldLayoutId id="2147483701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784737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915744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1357298"/>
            <a:ext cx="6324552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Юрий Ермолаев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1538" y="4214818"/>
            <a:ext cx="7358082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 «Два    пирожных».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2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Юрий </a:t>
            </a:r>
            <a:r>
              <a:rPr lang="ru-RU" sz="3200" b="1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Иванович </a:t>
            </a:r>
            <a:r>
              <a:rPr lang="ru-RU" sz="32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Ермолаев 1921-1998г.г</a:t>
            </a:r>
            <a:r>
              <a:rPr lang="ru-RU" sz="3200" b="1" spc="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</a:t>
            </a:r>
          </a:p>
        </p:txBody>
      </p:sp>
      <p:pic>
        <p:nvPicPr>
          <p:cNvPr id="69640" name="Picture 8" descr="Рисунок1"/>
          <p:cNvPicPr>
            <a:picLocks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73413" y="1828800"/>
            <a:ext cx="2719387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pc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Африка – жаркий континент, часть света.</a:t>
            </a:r>
            <a:endParaRPr lang="ru-RU" sz="2800" b="1" spc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7" name="Содержимое 16" descr="k04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03763" y="1524000"/>
            <a:ext cx="3948112" cy="4572000"/>
          </a:xfrm>
        </p:spPr>
      </p:pic>
      <p:pic>
        <p:nvPicPr>
          <p:cNvPr id="6148" name="Содержимое 14" descr="Africa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7188" y="2000250"/>
            <a:ext cx="4000500" cy="28575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IMG_20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" y="1571625"/>
            <a:ext cx="8072438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pc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Крендель – сладкая витая булочка.</a:t>
            </a:r>
            <a:endParaRPr lang="ru-RU" sz="3600" b="1" spc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4" descr="CIMG0588_JP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362" b="1536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defRPr/>
            </a:pPr>
            <a:r>
              <a:rPr lang="ru-RU" sz="28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Тропичес-кие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лианы- вьющиеся растения.</a:t>
            </a:r>
            <a:endParaRPr lang="ru-RU" sz="2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3" descr="buffe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85938" y="1524000"/>
            <a:ext cx="5500687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0"/>
            <a:ext cx="8643998" cy="12192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spc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Буфет – застеклённый шкаф  для посуды.</a:t>
            </a:r>
            <a:endParaRPr lang="ru-RU" sz="2800" b="1" spc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ru-RU" sz="28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        Мама вошла в комнату и сказала:              -  Помогите – </a:t>
            </a:r>
            <a:r>
              <a:rPr lang="ru-RU" sz="2800" b="1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ка</a:t>
            </a:r>
            <a:r>
              <a:rPr lang="ru-RU" sz="2800" b="1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мне, дочки, вымыть посуду.</a:t>
            </a:r>
            <a:endParaRPr lang="ru-RU" sz="2800" b="1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Содержимое 4" descr="42-1848930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000240"/>
            <a:ext cx="3929090" cy="3571900"/>
          </a:xfrm>
          <a:effectLst>
            <a:softEdge rad="112500"/>
          </a:effectLst>
        </p:spPr>
      </p:pic>
      <p:pic>
        <p:nvPicPr>
          <p:cNvPr id="6" name="Содержимое 5" descr="Izobrazhenie_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071678"/>
            <a:ext cx="4138642" cy="3500461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143116"/>
            <a:ext cx="852503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Наташа  (Оля)  __________, потому что __________.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4500570"/>
            <a:ext cx="8286808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Наташа ( Оля ) ________________, поэтому _________________. </a:t>
            </a:r>
            <a:endParaRPr lang="ru-RU" sz="36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83</TotalTime>
  <Words>78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Бумажная</vt:lpstr>
      <vt:lpstr>Слайд 1</vt:lpstr>
      <vt:lpstr>  Юрий Иванович Ермолаев 1921-1998г.г.</vt:lpstr>
      <vt:lpstr>     Африка – жаркий континент, часть света.</vt:lpstr>
      <vt:lpstr> Крендель – сладкая витая булочка.</vt:lpstr>
      <vt:lpstr>Слайд 5</vt:lpstr>
      <vt:lpstr>        Буфет – застеклённый шкаф  для посуды.</vt:lpstr>
      <vt:lpstr>             Мама вошла в комнату и сказала:              -  Помогите – ка мне, дочки, вымыть посуду.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12</cp:revision>
  <dcterms:created xsi:type="dcterms:W3CDTF">2010-12-01T16:50:03Z</dcterms:created>
  <dcterms:modified xsi:type="dcterms:W3CDTF">2010-12-02T07:34:10Z</dcterms:modified>
</cp:coreProperties>
</file>