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4FAA-2992-48D2-B543-C609539E4B8A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FDD0952-9A11-4A24-9AF6-953FBCA193C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4FAA-2992-48D2-B543-C609539E4B8A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D0952-9A11-4A24-9AF6-953FBCA193C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FDD0952-9A11-4A24-9AF6-953FBCA193C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4FAA-2992-48D2-B543-C609539E4B8A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4FAA-2992-48D2-B543-C609539E4B8A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FDD0952-9A11-4A24-9AF6-953FBCA193C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4FAA-2992-48D2-B543-C609539E4B8A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FDD0952-9A11-4A24-9AF6-953FBCA193C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3AE4FAA-2992-48D2-B543-C609539E4B8A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D0952-9A11-4A24-9AF6-953FBCA193C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4FAA-2992-48D2-B543-C609539E4B8A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FDD0952-9A11-4A24-9AF6-953FBCA193C4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4FAA-2992-48D2-B543-C609539E4B8A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FDD0952-9A11-4A24-9AF6-953FBCA193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4FAA-2992-48D2-B543-C609539E4B8A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FDD0952-9A11-4A24-9AF6-953FBCA193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FDD0952-9A11-4A24-9AF6-953FBCA193C4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4FAA-2992-48D2-B543-C609539E4B8A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FDD0952-9A11-4A24-9AF6-953FBCA193C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3AE4FAA-2992-48D2-B543-C609539E4B8A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3AE4FAA-2992-48D2-B543-C609539E4B8A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FDD0952-9A11-4A24-9AF6-953FBCA193C4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34400" cy="758952"/>
          </a:xfrm>
        </p:spPr>
        <p:txBody>
          <a:bodyPr>
            <a:noAutofit/>
          </a:bodyPr>
          <a:lstStyle/>
          <a:p>
            <a:r>
              <a:rPr lang="en-US" sz="6000" dirty="0" smtClean="0"/>
              <a:t>"Prince William"</a:t>
            </a:r>
            <a:endParaRPr lang="ru-RU" sz="6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628800"/>
            <a:ext cx="3406415" cy="4654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"Prince William"</a:t>
            </a:r>
            <a:endParaRPr lang="ru-RU" sz="4400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"Prince William, Duke of Cambridge is the elder son of Charles, Prince of Wales, and Diana, Princess of Wales. He was born on 21 June 1982 in London." </a:t>
            </a:r>
            <a:endParaRPr lang="ru-RU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569244"/>
            <a:ext cx="3429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"Prince William"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"In 2009, he transferred to the Royal Air Force , was promoted to Flight Lieutenant and underwent helicopter flying training in order to become a full-time pilot with the Search and Rescue </a:t>
            </a:r>
            <a:r>
              <a:rPr lang="en-US" dirty="0" err="1" smtClean="0"/>
              <a:t>Force.As</a:t>
            </a:r>
            <a:r>
              <a:rPr lang="en-US" dirty="0" smtClean="0"/>
              <a:t> a male-line grandchild of the Sovereign and son of the Prince of Wales , William was styled 'His Royal </a:t>
            </a:r>
            <a:r>
              <a:rPr lang="en-US" dirty="0" smtClean="0"/>
              <a:t>Highness</a:t>
            </a:r>
            <a:r>
              <a:rPr lang="ru-RU" dirty="0" smtClean="0"/>
              <a:t>.</a:t>
            </a:r>
            <a:r>
              <a:rPr lang="en-US" dirty="0" smtClean="0"/>
              <a:t>"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6837" y="1502569"/>
            <a:ext cx="328612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"Prince William"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" William was educated at independent schools , starting at Jane </a:t>
            </a:r>
            <a:r>
              <a:rPr lang="en-US" dirty="0" err="1" smtClean="0"/>
              <a:t>Mynors</a:t>
            </a:r>
            <a:r>
              <a:rPr lang="en-US" dirty="0" smtClean="0"/>
              <a:t>' nursery school and the pre-preparatory </a:t>
            </a:r>
            <a:r>
              <a:rPr lang="en-US" dirty="0" err="1" smtClean="0"/>
              <a:t>Wetherby</a:t>
            </a:r>
            <a:r>
              <a:rPr lang="en-US" dirty="0" smtClean="0"/>
              <a:t> School , both in London." 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556792"/>
            <a:ext cx="3379388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"Prince William"</a:t>
            </a:r>
            <a:endParaRPr lang="ru-RU" sz="4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72816"/>
            <a:ext cx="777686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"Prince William"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"Like his father before him, William's private life became the subject of tabloid speculation, especially around his relationship with Catherine Middleton , who had been one of William's university </a:t>
            </a:r>
            <a:r>
              <a:rPr lang="en-US" dirty="0" err="1" smtClean="0"/>
              <a:t>flatmates</a:t>
            </a:r>
            <a:r>
              <a:rPr lang="en-US" dirty="0" smtClean="0"/>
              <a:t> and whom William began dating in 2003."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556792"/>
            <a:ext cx="304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34400" cy="758952"/>
          </a:xfrm>
        </p:spPr>
        <p:txBody>
          <a:bodyPr>
            <a:noAutofit/>
          </a:bodyPr>
          <a:lstStyle/>
          <a:p>
            <a:r>
              <a:rPr lang="en-US" sz="4400" dirty="0" smtClean="0"/>
              <a:t>"Prince William"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"The wedding took place on 29 April 2011 in Westminster Abbey, London. The day was made a bank holiday in the UK. Estimates of the global audience for the wedding range from 300 million to two billion people. A few hours before the wedding, it was announced that William had become Duke of Cambridge."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502126"/>
            <a:ext cx="4038600" cy="2420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3528" y="3501008"/>
            <a:ext cx="8512624" cy="752128"/>
          </a:xfrm>
        </p:spPr>
        <p:txBody>
          <a:bodyPr>
            <a:noAutofit/>
          </a:bodyPr>
          <a:lstStyle/>
          <a:p>
            <a:r>
              <a:rPr lang="en-US" sz="7200" dirty="0" smtClean="0"/>
              <a:t>Thanks for watching!</a:t>
            </a:r>
            <a:endParaRPr lang="ru-RU" sz="7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</TotalTime>
  <Words>252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"Prince William"</vt:lpstr>
      <vt:lpstr>"Prince William"</vt:lpstr>
      <vt:lpstr>"Prince William"</vt:lpstr>
      <vt:lpstr>"Prince William"</vt:lpstr>
      <vt:lpstr>"Prince William"</vt:lpstr>
      <vt:lpstr>"Prince William"</vt:lpstr>
      <vt:lpstr>"Prince William"</vt:lpstr>
      <vt:lpstr>Thanks for watching!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"Prince William"</dc:title>
  <dc:creator>admin</dc:creator>
  <cp:lastModifiedBy>admin</cp:lastModifiedBy>
  <cp:revision>2</cp:revision>
  <dcterms:created xsi:type="dcterms:W3CDTF">2012-11-28T18:32:29Z</dcterms:created>
  <dcterms:modified xsi:type="dcterms:W3CDTF">2012-11-28T18:50:58Z</dcterms:modified>
</cp:coreProperties>
</file>