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CD53F-E70E-486C-996E-7FA79698D43A}" type="datetimeFigureOut">
              <a:rPr lang="ru-RU" smtClean="0"/>
              <a:pPr/>
              <a:t>17.09.2012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F7A663F-AF6D-41C0-AD20-AD5A797C5B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CD53F-E70E-486C-996E-7FA79698D43A}" type="datetimeFigureOut">
              <a:rPr lang="ru-RU" smtClean="0"/>
              <a:pPr/>
              <a:t>17.09.2012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663F-AF6D-41C0-AD20-AD5A797C5B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5F7A663F-AF6D-41C0-AD20-AD5A797C5B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CD53F-E70E-486C-996E-7FA79698D43A}" type="datetimeFigureOut">
              <a:rPr lang="ru-RU" smtClean="0"/>
              <a:pPr/>
              <a:t>17.09.2012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CD53F-E70E-486C-996E-7FA79698D43A}" type="datetimeFigureOut">
              <a:rPr lang="ru-RU" smtClean="0"/>
              <a:pPr/>
              <a:t>17.09.2012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5F7A663F-AF6D-41C0-AD20-AD5A797C5B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CD53F-E70E-486C-996E-7FA79698D43A}" type="datetimeFigureOut">
              <a:rPr lang="ru-RU" smtClean="0"/>
              <a:pPr/>
              <a:t>17.09.2012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F7A663F-AF6D-41C0-AD20-AD5A797C5B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72CD53F-E70E-486C-996E-7FA79698D43A}" type="datetimeFigureOut">
              <a:rPr lang="ru-RU" smtClean="0"/>
              <a:pPr/>
              <a:t>17.09.2012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A663F-AF6D-41C0-AD20-AD5A797C5B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CD53F-E70E-486C-996E-7FA79698D43A}" type="datetimeFigureOut">
              <a:rPr lang="ru-RU" smtClean="0"/>
              <a:pPr/>
              <a:t>17.09.2012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5F7A663F-AF6D-41C0-AD20-AD5A797C5B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CD53F-E70E-486C-996E-7FA79698D43A}" type="datetimeFigureOut">
              <a:rPr lang="ru-RU" smtClean="0"/>
              <a:pPr/>
              <a:t>17.09.2012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5F7A663F-AF6D-41C0-AD20-AD5A797C5B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CD53F-E70E-486C-996E-7FA79698D43A}" type="datetimeFigureOut">
              <a:rPr lang="ru-RU" smtClean="0"/>
              <a:pPr/>
              <a:t>17.09.2012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F7A663F-AF6D-41C0-AD20-AD5A797C5B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F7A663F-AF6D-41C0-AD20-AD5A797C5B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2CD53F-E70E-486C-996E-7FA79698D43A}" type="datetimeFigureOut">
              <a:rPr lang="ru-RU" smtClean="0"/>
              <a:pPr/>
              <a:t>17.09.2012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5F7A663F-AF6D-41C0-AD20-AD5A797C5B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72CD53F-E70E-486C-996E-7FA79698D43A}" type="datetimeFigureOut">
              <a:rPr lang="ru-RU" smtClean="0"/>
              <a:pPr/>
              <a:t>17.09.2012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72CD53F-E70E-486C-996E-7FA79698D43A}" type="datetimeFigureOut">
              <a:rPr lang="ru-RU" smtClean="0"/>
              <a:pPr/>
              <a:t>17.09.2012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5F7A663F-AF6D-41C0-AD20-AD5A797C5B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29256" y="4429132"/>
            <a:ext cx="3500462" cy="1928826"/>
          </a:xfrm>
        </p:spPr>
        <p:txBody>
          <a:bodyPr>
            <a:normAutofit/>
          </a:bodyPr>
          <a:lstStyle/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сентября 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2012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года</a:t>
            </a:r>
          </a:p>
          <a:p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класс</a:t>
            </a:r>
          </a:p>
          <a:p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Древнего мира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Родовые общины охотников </a:t>
            </a:r>
            <a:b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собирателей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эволюция древнего человека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702822"/>
            <a:ext cx="4857784" cy="36265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Словарь урока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Копье.</a:t>
            </a:r>
          </a:p>
          <a:p>
            <a:r>
              <a:rPr lang="ru-RU" dirty="0" smtClean="0"/>
              <a:t>Рубило.</a:t>
            </a:r>
          </a:p>
          <a:p>
            <a:r>
              <a:rPr lang="ru-RU" dirty="0" smtClean="0"/>
              <a:t>Каменный наконечник.</a:t>
            </a:r>
          </a:p>
          <a:p>
            <a:r>
              <a:rPr lang="ru-RU" dirty="0" smtClean="0"/>
              <a:t>Шерстистые носорог.</a:t>
            </a:r>
          </a:p>
          <a:p>
            <a:r>
              <a:rPr lang="ru-RU" dirty="0" smtClean="0"/>
              <a:t>Пещерные медведи.</a:t>
            </a:r>
          </a:p>
          <a:p>
            <a:r>
              <a:rPr lang="ru-RU" dirty="0" smtClean="0"/>
              <a:t>Мамонт.</a:t>
            </a:r>
          </a:p>
          <a:p>
            <a:r>
              <a:rPr lang="ru-RU" dirty="0" smtClean="0"/>
              <a:t>Человек разумный.</a:t>
            </a:r>
          </a:p>
          <a:p>
            <a:r>
              <a:rPr lang="ru-RU" dirty="0" smtClean="0"/>
              <a:t>Родовые общины.</a:t>
            </a:r>
          </a:p>
          <a:p>
            <a:r>
              <a:rPr lang="ru-RU" dirty="0" smtClean="0"/>
              <a:t>Сородичи.</a:t>
            </a:r>
          </a:p>
          <a:p>
            <a:r>
              <a:rPr lang="ru-RU" dirty="0" smtClean="0"/>
              <a:t>Охотничий лук и стрелы.</a:t>
            </a:r>
          </a:p>
          <a:p>
            <a:r>
              <a:rPr lang="ru-RU" dirty="0" smtClean="0"/>
              <a:t>Гарпун.</a:t>
            </a:r>
            <a:endParaRPr lang="ru-RU" dirty="0"/>
          </a:p>
        </p:txBody>
      </p:sp>
      <p:pic>
        <p:nvPicPr>
          <p:cNvPr id="4" name="Рисунок 3" descr="добыча огня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1575070"/>
            <a:ext cx="4271980" cy="475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§2 (читать).</a:t>
            </a:r>
          </a:p>
          <a:p>
            <a:r>
              <a:rPr lang="ru-RU" dirty="0" smtClean="0"/>
              <a:t>Отвечать на вопросы к параграфу.</a:t>
            </a:r>
          </a:p>
          <a:p>
            <a:r>
              <a:rPr lang="ru-RU" dirty="0" smtClean="0"/>
              <a:t>Рабочая тетрадь.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43306" y="3643314"/>
            <a:ext cx="5182054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6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???</a:t>
            </a:r>
            <a:endParaRPr lang="ru-RU" sz="16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786058"/>
            <a:ext cx="7718780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Спасибо!</a:t>
            </a:r>
            <a:endParaRPr lang="ru-RU" sz="1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3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древнейшие люди отличались от современных людей?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детеныш австралопитека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357298"/>
            <a:ext cx="2214578" cy="2464611"/>
          </a:xfrm>
        </p:spPr>
      </p:pic>
      <p:pic>
        <p:nvPicPr>
          <p:cNvPr id="5" name="Рисунок 4" descr="неандерталец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57752" y="2214554"/>
            <a:ext cx="2357454" cy="2623618"/>
          </a:xfrm>
          <a:prstGeom prst="rect">
            <a:avLst/>
          </a:prstGeom>
        </p:spPr>
      </p:pic>
      <p:pic>
        <p:nvPicPr>
          <p:cNvPr id="6" name="Рисунок 5" descr="кроманьонец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43702" y="4000504"/>
            <a:ext cx="2285984" cy="2544079"/>
          </a:xfrm>
          <a:prstGeom prst="rect">
            <a:avLst/>
          </a:prstGeom>
        </p:spPr>
      </p:pic>
      <p:pic>
        <p:nvPicPr>
          <p:cNvPr id="7" name="Рисунок 6" descr="синантроп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43108" y="2214554"/>
            <a:ext cx="2375056" cy="264320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28860" y="1428736"/>
            <a:ext cx="18886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Детеныш  </a:t>
            </a:r>
          </a:p>
          <a:p>
            <a:r>
              <a:rPr lang="ru-RU" dirty="0" smtClean="0"/>
              <a:t>австралопитека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143108" y="4929198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Синантроп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215206" y="2285992"/>
            <a:ext cx="17283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Н</a:t>
            </a:r>
            <a:r>
              <a:rPr lang="ru-RU" dirty="0" smtClean="0"/>
              <a:t>еандерталец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929190" y="5929330"/>
            <a:ext cx="1657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Кроманьонец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Опишите по рисункам древнейшие орудия труда.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древнейшие орудия из камня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813796"/>
            <a:ext cx="3929090" cy="4372697"/>
          </a:xfrm>
        </p:spPr>
      </p:pic>
      <p:pic>
        <p:nvPicPr>
          <p:cNvPr id="5" name="Рисунок 4" descr="скребки их камня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89847" y="1857364"/>
            <a:ext cx="3954133" cy="44005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проходило овладение огнем?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огонь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1" y="1357298"/>
            <a:ext cx="8715437" cy="5286412"/>
          </a:xfrm>
        </p:spPr>
      </p:pic>
      <p:pic>
        <p:nvPicPr>
          <p:cNvPr id="5" name="Рисунок 4" descr="предметы для добывания огня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1367886"/>
            <a:ext cx="4714908" cy="5247236"/>
          </a:xfrm>
          <a:prstGeom prst="rect">
            <a:avLst/>
          </a:prstGeom>
        </p:spPr>
      </p:pic>
      <p:pic>
        <p:nvPicPr>
          <p:cNvPr id="6" name="Рисунок 5" descr="предметы для добывания огня_2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43372" y="1375734"/>
            <a:ext cx="4772046" cy="5310825"/>
          </a:xfrm>
          <a:prstGeom prst="rect">
            <a:avLst/>
          </a:prstGeom>
        </p:spPr>
      </p:pic>
      <p:pic>
        <p:nvPicPr>
          <p:cNvPr id="7" name="Рисунок 6" descr="добыча огня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14546" y="1316970"/>
            <a:ext cx="4786346" cy="53267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урока.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Жилища древних людей.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Усовершенствование орудий труда и оружия.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Родовые общины.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Лук и стрелы.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Прошли сотни тысяч лет…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Менялся облик человека.</a:t>
            </a:r>
          </a:p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Увеличивался его мозг.</a:t>
            </a:r>
          </a:p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Возникла речь.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эволюция древнего человека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71934" y="2706390"/>
            <a:ext cx="4853007" cy="36229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Жилища древнего человека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пещера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357298"/>
            <a:ext cx="3143272" cy="3498157"/>
          </a:xfrm>
        </p:spPr>
      </p:pic>
      <p:pic>
        <p:nvPicPr>
          <p:cNvPr id="5" name="Рисунок 4" descr="первобытное жилище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28926" y="2000240"/>
            <a:ext cx="3143272" cy="3498158"/>
          </a:xfrm>
          <a:prstGeom prst="rect">
            <a:avLst/>
          </a:prstGeom>
        </p:spPr>
      </p:pic>
      <p:pic>
        <p:nvPicPr>
          <p:cNvPr id="6" name="Рисунок 5" descr="жилище из камней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29322" y="3291886"/>
            <a:ext cx="2986096" cy="33232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5720" y="5000636"/>
            <a:ext cx="1042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Пещера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000364" y="5715016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Чум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286512" y="2714620"/>
            <a:ext cx="1558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mtClean="0"/>
              <a:t>«Мегалиты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5726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Усовершенствование орудий труда и оружия</a:t>
            </a:r>
            <a:endParaRPr lang="ru-RU" b="1" dirty="0"/>
          </a:p>
        </p:txBody>
      </p:sp>
      <p:pic>
        <p:nvPicPr>
          <p:cNvPr id="4" name="Содержимое 3" descr="каменные топоры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428735"/>
            <a:ext cx="4429156" cy="3306559"/>
          </a:xfrm>
        </p:spPr>
      </p:pic>
      <p:pic>
        <p:nvPicPr>
          <p:cNvPr id="5" name="Рисунок 4" descr="орудия труда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365463"/>
            <a:ext cx="4352941" cy="32496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Родовые общины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40 тыс. лет назад – «</a:t>
            </a:r>
            <a:r>
              <a:rPr lang="en-US" dirty="0" smtClean="0"/>
              <a:t>homo sapiens</a:t>
            </a:r>
            <a:r>
              <a:rPr lang="ru-RU" dirty="0" smtClean="0"/>
              <a:t>» – </a:t>
            </a:r>
            <a:r>
              <a:rPr lang="ru-RU" i="1" dirty="0" smtClean="0"/>
              <a:t>человек разумный.</a:t>
            </a:r>
            <a:endParaRPr lang="ru-RU" dirty="0" smtClean="0"/>
          </a:p>
          <a:p>
            <a:r>
              <a:rPr lang="ru-RU" dirty="0" smtClean="0"/>
              <a:t>Родовые  общины.</a:t>
            </a:r>
          </a:p>
          <a:p>
            <a:r>
              <a:rPr lang="ru-RU" dirty="0" smtClean="0"/>
              <a:t>Сородичи.</a:t>
            </a:r>
            <a:endParaRPr lang="ru-RU" dirty="0"/>
          </a:p>
        </p:txBody>
      </p:sp>
      <p:pic>
        <p:nvPicPr>
          <p:cNvPr id="4" name="Рисунок 3" descr="кроманьонец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2211098"/>
            <a:ext cx="3700476" cy="411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56</TotalTime>
  <Words>153</Words>
  <Application>Microsoft Office PowerPoint</Application>
  <PresentationFormat>Экран (4:3)</PresentationFormat>
  <Paragraphs>50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Официальная</vt:lpstr>
      <vt:lpstr>Родовые общины охотников  и собирателей</vt:lpstr>
      <vt:lpstr>Чем древнейшие люди отличались от современных людей?</vt:lpstr>
      <vt:lpstr>Опишите по рисункам древнейшие орудия труда.</vt:lpstr>
      <vt:lpstr>Как проходило овладение огнем?</vt:lpstr>
      <vt:lpstr>План урока.</vt:lpstr>
      <vt:lpstr>Прошли сотни тысяч лет…</vt:lpstr>
      <vt:lpstr>Жилища древнего человека</vt:lpstr>
      <vt:lpstr>  Усовершенствование орудий труда и оружия</vt:lpstr>
      <vt:lpstr>Родовые общины</vt:lpstr>
      <vt:lpstr>Словарь урока</vt:lpstr>
      <vt:lpstr>Домашнее задание</vt:lpstr>
      <vt:lpstr>Слайд 12</vt:lpstr>
    </vt:vector>
  </TitlesOfParts>
  <Company>HOME 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Родовые общины охотников  и собирателей</dc:title>
  <dc:creator>Татьяна</dc:creator>
  <cp:lastModifiedBy>MSI</cp:lastModifiedBy>
  <cp:revision>8</cp:revision>
  <dcterms:created xsi:type="dcterms:W3CDTF">2009-09-20T16:53:32Z</dcterms:created>
  <dcterms:modified xsi:type="dcterms:W3CDTF">2012-09-17T02:44:57Z</dcterms:modified>
</cp:coreProperties>
</file>