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C85D-92C9-40AB-AC73-5B3C3EB32014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E1951-DF0C-411E-9A44-9912D8B2A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lpo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3312368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www.eslpod.com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podcast</a:t>
            </a:r>
            <a:br>
              <a:rPr lang="en-US" dirty="0" smtClean="0"/>
            </a:br>
            <a:r>
              <a:rPr lang="en-US" sz="5400" dirty="0" smtClean="0"/>
              <a:t>Seeing a specialist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en-US" dirty="0" smtClean="0"/>
              <a:t>Why did the person go to see the doctor ?</a:t>
            </a:r>
          </a:p>
          <a:p>
            <a:r>
              <a:rPr lang="en-US" dirty="0" smtClean="0"/>
              <a:t>Could Dr. Harding diagnose the problem?</a:t>
            </a:r>
          </a:p>
          <a:p>
            <a:r>
              <a:rPr lang="en-US" dirty="0" smtClean="0"/>
              <a:t>Who referred the patient to Dr. Slope?</a:t>
            </a:r>
          </a:p>
          <a:p>
            <a:r>
              <a:rPr lang="en-US" dirty="0" smtClean="0"/>
              <a:t>What did the specialist suggest?</a:t>
            </a:r>
          </a:p>
          <a:p>
            <a:r>
              <a:rPr lang="en-US" dirty="0" smtClean="0"/>
              <a:t>Was he satisfied with the doctor’s suggestion?</a:t>
            </a:r>
          </a:p>
          <a:p>
            <a:r>
              <a:rPr lang="en-US" dirty="0" smtClean="0"/>
              <a:t>What did the patient decide to do?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064896" cy="583264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3827083"/>
            <a:ext cx="80648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99592" y="863106"/>
            <a:ext cx="79928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routine                                                       going under the knife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specialist                                                    high risk operation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GP                                                                routine tests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treatment 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opti</a:t>
            </a:r>
            <a:r>
              <a:rPr lang="en-US" sz="24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ons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not at all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second opinion                                          surgery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referred                                                       course of treatment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nagging pain                                              order some tests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diagnose                                                     procedure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not that                                                       relieve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 went to see my doctor because I had a………………… in my leg. After he examined me and did some </a:t>
            </a:r>
            <a:r>
              <a:rPr lang="en-US" b="1" dirty="0" smtClean="0"/>
              <a:t>……….......</a:t>
            </a:r>
            <a:r>
              <a:rPr lang="en-US" dirty="0" smtClean="0"/>
              <a:t>, he suggested that I go see a </a:t>
            </a:r>
            <a:r>
              <a:rPr lang="en-US" b="1" dirty="0" smtClean="0"/>
              <a:t>………….</a:t>
            </a:r>
            <a:r>
              <a:rPr lang="en-US" dirty="0" smtClean="0"/>
              <a:t>. I made an appointment with Dr. </a:t>
            </a:r>
            <a:r>
              <a:rPr lang="en-US" dirty="0" err="1" smtClean="0"/>
              <a:t>Sloap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Sloap</a:t>
            </a:r>
            <a:r>
              <a:rPr lang="en-US" dirty="0" smtClean="0"/>
              <a:t>: Good morning. How are you today?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Simon: I’m fine, Dr. Slope. My </a:t>
            </a:r>
            <a:r>
              <a:rPr lang="en-US" b="1" dirty="0" smtClean="0"/>
              <a:t>….</a:t>
            </a:r>
            <a:r>
              <a:rPr lang="en-US" dirty="0" smtClean="0"/>
              <a:t>, Dr. Harding, </a:t>
            </a:r>
            <a:r>
              <a:rPr lang="en-US" b="1" dirty="0" smtClean="0"/>
              <a:t>……….</a:t>
            </a:r>
            <a:r>
              <a:rPr lang="en-US" dirty="0" smtClean="0"/>
              <a:t> me to you. He thought that you might be able to </a:t>
            </a:r>
            <a:r>
              <a:rPr lang="en-US" b="1" dirty="0" smtClean="0"/>
              <a:t>………</a:t>
            </a:r>
            <a:r>
              <a:rPr lang="en-US" dirty="0" smtClean="0"/>
              <a:t> the problem with my leg.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Sloap</a:t>
            </a:r>
            <a:r>
              <a:rPr lang="en-US" dirty="0" smtClean="0"/>
              <a:t>: Well, let’s take a look. Hmm  I want to </a:t>
            </a:r>
            <a:r>
              <a:rPr lang="en-US" b="1" dirty="0" smtClean="0"/>
              <a:t>……………</a:t>
            </a:r>
            <a:r>
              <a:rPr lang="en-US" dirty="0" smtClean="0"/>
              <a:t> but I think you may need </a:t>
            </a:r>
            <a:r>
              <a:rPr lang="en-US" b="1" dirty="0" smtClean="0"/>
              <a:t>…………</a:t>
            </a:r>
            <a:r>
              <a:rPr lang="en-US" dirty="0" smtClean="0"/>
              <a:t>. It’s a simple </a:t>
            </a:r>
            <a:r>
              <a:rPr lang="en-US" b="1" dirty="0" smtClean="0"/>
              <a:t>………….</a:t>
            </a:r>
            <a:r>
              <a:rPr lang="en-US" dirty="0" smtClean="0"/>
              <a:t> and it will </a:t>
            </a:r>
            <a:r>
              <a:rPr lang="en-US" b="1" dirty="0" smtClean="0"/>
              <a:t>…………</a:t>
            </a:r>
            <a:r>
              <a:rPr lang="en-US" dirty="0" smtClean="0"/>
              <a:t> your pain.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Simon: So, it’s not a </a:t>
            </a:r>
            <a:r>
              <a:rPr lang="en-US" b="1" dirty="0" smtClean="0"/>
              <a:t>………………..</a:t>
            </a:r>
            <a:r>
              <a:rPr lang="en-US" dirty="0" smtClean="0"/>
              <a:t>?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Sloap</a:t>
            </a:r>
            <a:r>
              <a:rPr lang="en-US" dirty="0" smtClean="0"/>
              <a:t>: No, </a:t>
            </a:r>
            <a:r>
              <a:rPr lang="en-US" b="1" dirty="0" smtClean="0"/>
              <a:t>……….</a:t>
            </a:r>
            <a:r>
              <a:rPr lang="en-US" dirty="0" smtClean="0"/>
              <a:t>. It’s quite </a:t>
            </a:r>
            <a:r>
              <a:rPr lang="en-US" b="1" dirty="0" smtClean="0"/>
              <a:t>…………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Simon: Are there any other </a:t>
            </a:r>
            <a:r>
              <a:rPr lang="en-US" b="1" dirty="0" smtClean="0"/>
              <a:t>………………………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Dr. </a:t>
            </a:r>
            <a:r>
              <a:rPr lang="en-US" dirty="0" err="1" smtClean="0"/>
              <a:t>Sloap</a:t>
            </a:r>
            <a:r>
              <a:rPr lang="en-US" dirty="0" smtClean="0"/>
              <a:t>:……………. I’d recommend. This is the best </a:t>
            </a:r>
            <a:r>
              <a:rPr lang="en-US" b="1" dirty="0" smtClean="0"/>
              <a:t>……………………….</a:t>
            </a:r>
            <a:r>
              <a:rPr lang="en-US" dirty="0" smtClean="0"/>
              <a:t> in my opinion.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was really surprised by what Dr. </a:t>
            </a:r>
            <a:r>
              <a:rPr lang="en-US" dirty="0" err="1" smtClean="0"/>
              <a:t>Sloap</a:t>
            </a:r>
            <a:r>
              <a:rPr lang="en-US" dirty="0" smtClean="0"/>
              <a:t> said. I really didn’t want  to have surgery. I think I’d better get a </a:t>
            </a:r>
            <a:r>
              <a:rPr lang="en-US" b="1" dirty="0" smtClean="0"/>
              <a:t>……………..</a:t>
            </a:r>
            <a:r>
              <a:rPr lang="en-US" dirty="0" smtClean="0"/>
              <a:t> before </a:t>
            </a:r>
            <a:r>
              <a:rPr lang="en-US" b="1" dirty="0" smtClean="0"/>
              <a:t>…...</a:t>
            </a:r>
            <a:r>
              <a:rPr lang="en-US" dirty="0" smtClean="0"/>
              <a:t>. </a:t>
            </a:r>
            <a:br>
              <a:rPr lang="en-US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95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www.eslpod.com podcast Seeing a specialist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BEST</cp:lastModifiedBy>
  <cp:revision>21</cp:revision>
  <dcterms:created xsi:type="dcterms:W3CDTF">2012-09-30T14:39:43Z</dcterms:created>
  <dcterms:modified xsi:type="dcterms:W3CDTF">2013-01-14T17:25:46Z</dcterms:modified>
</cp:coreProperties>
</file>