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9B083F34-C689-48B9-9BC2-32C073CCC476}" type="datetimeFigureOut">
              <a:rPr lang="ru-RU" smtClean="0"/>
              <a:t>02.11.2009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96A26A9-593D-467B-936A-08331F86E186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57818" y="3214686"/>
            <a:ext cx="3214710" cy="2357454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/>
              <a:t>3.11.2009</a:t>
            </a:r>
          </a:p>
          <a:p>
            <a:endParaRPr lang="ru-RU" sz="3200" dirty="0" smtClean="0"/>
          </a:p>
          <a:p>
            <a:r>
              <a:rPr lang="ru-RU" sz="3200" dirty="0" smtClean="0"/>
              <a:t>5 класс.</a:t>
            </a:r>
          </a:p>
          <a:p>
            <a:r>
              <a:rPr lang="ru-RU" sz="3200" dirty="0" smtClean="0"/>
              <a:t>История Древнего мира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61924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Страна большого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Хапи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Храмы в Карнаке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560438"/>
            <a:ext cx="3643338" cy="4054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этап. Занимательные задачи.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№42.</a:t>
            </a:r>
          </a:p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№43.</a:t>
            </a:r>
          </a:p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№44.</a:t>
            </a:r>
          </a:p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№45.</a:t>
            </a:r>
          </a:p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№54.</a:t>
            </a:r>
          </a:p>
          <a:p>
            <a:pPr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№55.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Золтая маска Тутанхамон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495566"/>
            <a:ext cx="4343418" cy="4833804"/>
          </a:xfrm>
          <a:prstGeom prst="rect">
            <a:avLst/>
          </a:prstGeom>
        </p:spPr>
      </p:pic>
      <p:pic>
        <p:nvPicPr>
          <p:cNvPr id="5" name="Рисунок 4" descr="Амон_Р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857364"/>
            <a:ext cx="3280998" cy="4158096"/>
          </a:xfrm>
          <a:prstGeom prst="rect">
            <a:avLst/>
          </a:prstGeom>
        </p:spPr>
      </p:pic>
      <p:pic>
        <p:nvPicPr>
          <p:cNvPr id="6" name="Рисунок 5" descr="Свиток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3504" y="1595425"/>
            <a:ext cx="3614754" cy="4564083"/>
          </a:xfrm>
          <a:prstGeom prst="rect">
            <a:avLst/>
          </a:prstGeom>
        </p:spPr>
      </p:pic>
      <p:pic>
        <p:nvPicPr>
          <p:cNvPr id="7" name="Рисунок 6" descr="Большой Сфинкс, пирамида Хефрена.bmp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1550214"/>
            <a:ext cx="6210329" cy="4636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тупенчатая пирамида фараона Джосера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000100" y="5000636"/>
            <a:ext cx="744306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/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окончен!</a:t>
            </a:r>
            <a:endParaRPr lang="ru-RU" sz="7200" b="1" cap="none" spc="0" dirty="0">
              <a:ln/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Историческая эстафета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этап.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Знаешь ли ты где находится…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Египет.</a:t>
            </a:r>
          </a:p>
          <a:p>
            <a:r>
              <a:rPr lang="ru-RU" dirty="0" smtClean="0"/>
              <a:t>Нил.</a:t>
            </a:r>
          </a:p>
          <a:p>
            <a:r>
              <a:rPr lang="ru-RU" dirty="0" smtClean="0"/>
              <a:t>Первая столица Древнего Египта.</a:t>
            </a:r>
          </a:p>
          <a:p>
            <a:r>
              <a:rPr lang="ru-RU" dirty="0" smtClean="0"/>
              <a:t>Дельта.</a:t>
            </a:r>
          </a:p>
          <a:p>
            <a:r>
              <a:rPr lang="ru-RU" dirty="0" smtClean="0"/>
              <a:t>Территории, куда совершал свои походы фараоны Египта.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этап. Что это такое… (письменно)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714488"/>
            <a:ext cx="8503920" cy="4384560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1. Материал для письма.</a:t>
            </a:r>
          </a:p>
          <a:p>
            <a:pPr marL="514350" indent="-514350">
              <a:buNone/>
            </a:pPr>
            <a:r>
              <a:rPr lang="ru-RU" dirty="0" smtClean="0"/>
              <a:t>2. Вырезанная из камня фигура льва с головой человека.</a:t>
            </a:r>
          </a:p>
          <a:p>
            <a:pPr marL="514350" indent="-514350">
              <a:buNone/>
            </a:pPr>
            <a:r>
              <a:rPr lang="ru-RU" dirty="0" smtClean="0"/>
              <a:t>3. Злой бог суховей.</a:t>
            </a:r>
          </a:p>
          <a:p>
            <a:pPr marL="514350" indent="-514350">
              <a:buNone/>
            </a:pPr>
            <a:r>
              <a:rPr lang="ru-RU" dirty="0" smtClean="0"/>
              <a:t>4. Один из египетских фараонов.</a:t>
            </a:r>
          </a:p>
          <a:p>
            <a:pPr marL="514350" indent="-514350">
              <a:buNone/>
            </a:pPr>
            <a:r>
              <a:rPr lang="ru-RU" dirty="0" smtClean="0"/>
              <a:t>5. Мастер, который вырезает из дерева, высекает из мрамора художественные изображения.</a:t>
            </a:r>
          </a:p>
          <a:p>
            <a:pPr marL="514350" indent="-514350">
              <a:buNone/>
            </a:pPr>
            <a:r>
              <a:rPr lang="ru-RU" dirty="0" smtClean="0"/>
              <a:t>6. Подневольный человек.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этап. Что это такое… (письменно)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785926"/>
            <a:ext cx="8503920" cy="4313122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/>
              <a:t>7. Сплав меди и олова.</a:t>
            </a:r>
          </a:p>
          <a:p>
            <a:pPr marL="514350" indent="-514350">
              <a:buNone/>
            </a:pPr>
            <a:r>
              <a:rPr lang="ru-RU" dirty="0" smtClean="0"/>
              <a:t>8. Ученый, который изучает звездное небо.</a:t>
            </a:r>
          </a:p>
          <a:p>
            <a:pPr marL="514350" indent="-514350">
              <a:buNone/>
            </a:pPr>
            <a:r>
              <a:rPr lang="ru-RU" dirty="0" smtClean="0"/>
              <a:t>9. Столица Египта.</a:t>
            </a:r>
          </a:p>
          <a:p>
            <a:pPr marL="514350" indent="-514350">
              <a:buNone/>
            </a:pPr>
            <a:r>
              <a:rPr lang="ru-RU" dirty="0" smtClean="0"/>
              <a:t>10. Египетская гробница.</a:t>
            </a:r>
          </a:p>
          <a:p>
            <a:pPr marL="514350" indent="-514350">
              <a:buNone/>
            </a:pPr>
            <a:r>
              <a:rPr lang="ru-RU" dirty="0" smtClean="0"/>
              <a:t>11. Греческий историк, который описал </a:t>
            </a:r>
            <a:r>
              <a:rPr lang="ru-RU" dirty="0" smtClean="0"/>
              <a:t>и</a:t>
            </a:r>
            <a:r>
              <a:rPr lang="ru-RU" dirty="0" smtClean="0"/>
              <a:t>сторию Египта.</a:t>
            </a:r>
          </a:p>
          <a:p>
            <a:pPr marL="514350" indent="-514350">
              <a:buNone/>
            </a:pPr>
            <a:r>
              <a:rPr lang="ru-RU" dirty="0" smtClean="0"/>
              <a:t>12. Сборы в пользу государства.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этап. Решаем тесты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 2.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Как называется река, протекающая по территории Египта?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а) Нил;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б) Евфрат;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в) Тигр.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Первая столица Египетского царства?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а) Мемфис;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б) Фивы;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в) </a:t>
                      </a:r>
                      <a:r>
                        <a:rPr lang="ru-RU" sz="2200" b="0" strike="noStrike" dirty="0" err="1" smtClean="0">
                          <a:effectLst/>
                        </a:rPr>
                        <a:t>Атон</a:t>
                      </a:r>
                      <a:r>
                        <a:rPr lang="ru-RU" sz="2200" b="0" strike="noStrike" dirty="0" smtClean="0">
                          <a:effectLst/>
                        </a:rPr>
                        <a:t>.</a:t>
                      </a:r>
                      <a:endParaRPr lang="ru-RU" sz="2200" b="0" strike="noStrike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 Как называлось в Египте высушенное тело, обмотанное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бинтами?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а) амулет;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б) саркофаг;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в) мумия.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2. Из чего строили простые египтяне дома?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а) из глины;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б) из камня;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в) из дерева.</a:t>
                      </a:r>
                      <a:endParaRPr lang="ru-RU" sz="2200" b="0" strike="noStrike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этап. Решаем тесты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524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 2.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Царские советники, знать в Древнем Египте.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а) жрецы;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б) вельможи;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в) писцы.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3. Существо с телом льва и головой человека, «охранявшее» гробницы египетских фараонов?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а) Сфинкс;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б) Апис;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в) Хеопс.</a:t>
                      </a:r>
                      <a:endParaRPr lang="ru-RU" sz="2200" b="0" strike="noStrike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4.Гроб, куда клали умерших фараонов в Древнем Египте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а) саркофаг;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б) пирамида;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в) мумия.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4. Служащие в Древнем Египте, собиравшие налоги?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а) писцы;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б) жрецы;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в) фараоны.</a:t>
                      </a:r>
                      <a:endParaRPr lang="ru-RU" sz="2200" b="0" strike="noStrike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этап. Решаем тесты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457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 2.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 Кто набирался в армию в Древнем Египте?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а) каждый десятый юноша-египтянин;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б) каждый второй раб;</a:t>
                      </a:r>
                    </a:p>
                    <a:p>
                      <a:pPr>
                        <a:buNone/>
                      </a:pPr>
                      <a:r>
                        <a:rPr lang="ru-RU" sz="2200" dirty="0" smtClean="0"/>
                        <a:t>в) все вельможи.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5. Кто в Древнем Египте владел знаниями?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а) писцы;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б) вельможи;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в) жрецы.</a:t>
                      </a:r>
                      <a:endParaRPr lang="ru-RU" sz="2200" b="0" strike="noStrike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6.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Египетский фараон, которому была построена самая большая</a:t>
                      </a:r>
                      <a:r>
                        <a:rPr lang="ru-RU" sz="22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пирамида?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а) Эхнатон;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б) Хеопс;</a:t>
                      </a:r>
                    </a:p>
                    <a:p>
                      <a:pPr>
                        <a:buNone/>
                      </a:pPr>
                      <a:r>
                        <a:rPr lang="ru-RU" sz="2200" baseline="0" dirty="0" smtClean="0"/>
                        <a:t>в) Тутанхамон.</a:t>
                      </a:r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200" b="1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6.</a:t>
                      </a:r>
                      <a:r>
                        <a:rPr lang="ru-RU" sz="2200" b="1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200" b="1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Письменность</a:t>
                      </a:r>
                      <a:r>
                        <a:rPr lang="ru-RU" sz="2200" b="1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 Древнем Египте</a:t>
                      </a:r>
                      <a:r>
                        <a:rPr lang="ru-RU" sz="2200" b="1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а) иероглифы;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б) клинопись;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200" b="0" strike="noStrike" dirty="0" smtClean="0">
                          <a:effectLst/>
                        </a:rPr>
                        <a:t>в) алфавит.</a:t>
                      </a:r>
                      <a:endParaRPr lang="ru-RU" sz="2200" b="0" strike="noStrike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этап. Решаем тесты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301625" y="1527175"/>
          <a:ext cx="8504238" cy="5125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52119"/>
                <a:gridCol w="425211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</a:t>
                      </a:r>
                      <a:r>
                        <a:rPr lang="ru-RU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1.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Вариант 2.</a:t>
                      </a:r>
                      <a:endParaRPr lang="ru-RU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9.</a:t>
                      </a:r>
                      <a:r>
                        <a:rPr lang="ru-RU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Какое значение имели</a:t>
                      </a:r>
                      <a:r>
                        <a:rPr lang="ru-RU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военные походы фараонов Древнего Египта в другие страны</a:t>
                      </a: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/>
                        <a:t>а) обогащали фараонов и вельмож;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/>
                        <a:t>б) ослабляли всю страну;</a:t>
                      </a:r>
                    </a:p>
                    <a:p>
                      <a:pPr>
                        <a:buNone/>
                      </a:pPr>
                      <a:r>
                        <a:rPr lang="ru-RU" sz="2000" dirty="0" smtClean="0"/>
                        <a:t>в) давали возможность воинам проверить свои силы.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9. Что обозначает понятие «религия»?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0" strike="noStrike" dirty="0" smtClean="0">
                          <a:effectLst/>
                        </a:rPr>
                        <a:t>а) вера в сверхъестественные</a:t>
                      </a:r>
                      <a:r>
                        <a:rPr lang="ru-RU" sz="2000" b="0" strike="noStrike" baseline="0" dirty="0" smtClean="0">
                          <a:effectLst/>
                        </a:rPr>
                        <a:t> силы</a:t>
                      </a:r>
                      <a:r>
                        <a:rPr lang="ru-RU" sz="2000" b="0" strike="noStrike" dirty="0" smtClean="0">
                          <a:effectLst/>
                        </a:rPr>
                        <a:t>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0" strike="noStrike" dirty="0" smtClean="0">
                          <a:effectLst/>
                        </a:rPr>
                        <a:t>б) вера в силы природы;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0" strike="noStrike" dirty="0" smtClean="0">
                          <a:effectLst/>
                        </a:rPr>
                        <a:t>в) умение подчиняться кому-либо.</a:t>
                      </a:r>
                      <a:endParaRPr lang="ru-RU" sz="2000" b="0" strike="noStrike" dirty="0">
                        <a:effectLst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10.</a:t>
                      </a:r>
                      <a:r>
                        <a:rPr lang="ru-RU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2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Кто впервые описал жизнь древних египтян</a:t>
                      </a:r>
                      <a:r>
                        <a:rPr lang="ru-RU" sz="20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</a:p>
                    <a:p>
                      <a:pPr>
                        <a:buNone/>
                      </a:pPr>
                      <a:r>
                        <a:rPr lang="ru-RU" sz="2000" baseline="0" dirty="0" smtClean="0"/>
                        <a:t>а) Геродот; </a:t>
                      </a:r>
                    </a:p>
                    <a:p>
                      <a:pPr>
                        <a:buNone/>
                      </a:pPr>
                      <a:r>
                        <a:rPr lang="ru-RU" sz="2000" baseline="0" dirty="0" smtClean="0"/>
                        <a:t>б) </a:t>
                      </a:r>
                      <a:r>
                        <a:rPr lang="ru-RU" sz="2000" baseline="0" dirty="0" smtClean="0"/>
                        <a:t>Хаммурапи;</a:t>
                      </a:r>
                      <a:endParaRPr lang="ru-RU" sz="2000" baseline="0" dirty="0" smtClean="0"/>
                    </a:p>
                    <a:p>
                      <a:pPr>
                        <a:buNone/>
                      </a:pPr>
                      <a:r>
                        <a:rPr lang="ru-RU" sz="2000" baseline="0" dirty="0" smtClean="0"/>
                        <a:t>в) Крез.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lang="ru-RU" sz="2000" b="1" strike="noStrike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Кто из ученых сумел расшифровать египетские иероглифы</a:t>
                      </a:r>
                      <a:r>
                        <a:rPr lang="ru-RU" sz="2000" b="1" strike="noStrike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?</a:t>
                      </a:r>
                      <a:endParaRPr lang="ru-RU" sz="2000" b="1" strike="noStrike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 marL="342900" indent="-342900">
                        <a:buNone/>
                      </a:pPr>
                      <a:r>
                        <a:rPr lang="ru-RU" sz="2000" b="0" strike="noStrike" dirty="0" smtClean="0">
                          <a:effectLst/>
                        </a:rPr>
                        <a:t>а) Шампольон;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0" strike="noStrike" dirty="0" smtClean="0">
                          <a:effectLst/>
                        </a:rPr>
                        <a:t>б) Геродот;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2000" b="0" strike="noStrike" dirty="0" smtClean="0">
                          <a:effectLst/>
                        </a:rPr>
                        <a:t>в) Эхнатон.</a:t>
                      </a:r>
                      <a:endParaRPr lang="ru-RU" sz="2000" b="0" strike="noStrike" dirty="0">
                        <a:effectLst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этап. Какую пользу египтянам приносила кошка?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129</TotalTime>
  <Words>611</Words>
  <Application>Microsoft Office PowerPoint</Application>
  <PresentationFormat>Экран (4:3)</PresentationFormat>
  <Paragraphs>112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Страна большого Хапи</vt:lpstr>
      <vt:lpstr>Историческая эстафета</vt:lpstr>
      <vt:lpstr>2 этап. Что это такое… (письменно)</vt:lpstr>
      <vt:lpstr>2 этап. Что это такое… (письменно)</vt:lpstr>
      <vt:lpstr>3 этап. Решаем тесты</vt:lpstr>
      <vt:lpstr>3 этап. Решаем тесты</vt:lpstr>
      <vt:lpstr>3 этап. Решаем тесты</vt:lpstr>
      <vt:lpstr>3 этап. Решаем тесты</vt:lpstr>
      <vt:lpstr>4 этап. Какую пользу египтянам приносила кошка?</vt:lpstr>
      <vt:lpstr>5 этап. Занимательные задачи.</vt:lpstr>
      <vt:lpstr>Слайд 11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Татьяна</cp:lastModifiedBy>
  <cp:revision>13</cp:revision>
  <dcterms:created xsi:type="dcterms:W3CDTF">2009-11-02T16:47:14Z</dcterms:created>
  <dcterms:modified xsi:type="dcterms:W3CDTF">2009-11-02T18:57:01Z</dcterms:modified>
</cp:coreProperties>
</file>