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1044" y="10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AAD692-8049-46A6-AF31-29B4D3ED290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13DFD2-4F28-41B8-A1FF-5E010696C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Тундра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Работу выполнил Эльдар Хайрулинов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Сияние Тундры</a:t>
            </a:r>
            <a:endParaRPr lang="ru-RU" dirty="0"/>
          </a:p>
        </p:txBody>
      </p:sp>
      <p:pic>
        <p:nvPicPr>
          <p:cNvPr id="5" name="Содержимое 4" descr="0013-012-Vsledstvie-nizkoj-temperatury-vozdukha-isparjaemost-ochen-mala-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143116"/>
            <a:ext cx="4352956" cy="3401482"/>
          </a:xfrm>
        </p:spPr>
      </p:pic>
      <p:pic>
        <p:nvPicPr>
          <p:cNvPr id="6" name="Содержимое 5" descr="d67e4f4a119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43116"/>
            <a:ext cx="4038600" cy="33640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Белая сова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8489_1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537" y="1785926"/>
            <a:ext cx="3996428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Белая сова </a:t>
            </a:r>
            <a:r>
              <a:rPr lang="ru-RU" dirty="0" smtClean="0"/>
              <a:t>– птица хищная. Оперение у нее круглый год белое, оно плотное и хорошо защищает от  ледяных ветров.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Лебедь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9610156_0963f28619485195a5f349fceda443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2774"/>
            <a:ext cx="4038600" cy="27008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Лебедь</a:t>
            </a:r>
            <a:r>
              <a:rPr lang="ru-RU" dirty="0" smtClean="0"/>
              <a:t> – в тундре выводит птенцов, а на зиму улетает в теплые края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Северный олень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67056d3ee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9509" y="1600200"/>
            <a:ext cx="3413981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Северный олень </a:t>
            </a:r>
            <a:r>
              <a:rPr lang="ru-RU" dirty="0" smtClean="0"/>
              <a:t>– у него густой мех, широкие раздвоенные копыта. Живут северные олени стадами, так удобнее добывать корм, защищаться от хищников и даже ветров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Серый журавль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aa69b97e832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7828" y="1600200"/>
            <a:ext cx="3657344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Серый журавль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Это крупная птица, высота около 115 см. Оперение большей части тела синевато-серое, что позволяет птице маскироваться от врагов среди лесистой местности</a:t>
            </a:r>
            <a:r>
              <a:rPr lang="ru-RU" dirty="0" smtClean="0"/>
              <a:t>. </a:t>
            </a:r>
            <a:r>
              <a:rPr lang="ru-RU" sz="1700" dirty="0" smtClean="0"/>
              <a:t>Гнездится главным образом в болотистой местности: кочковатых болотах, окружённых лесом, в заросших осокой или камышом лугах, в заболоченных поймах рек.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Лемминг</a:t>
            </a:r>
            <a:endParaRPr lang="ru-RU" dirty="0"/>
          </a:p>
        </p:txBody>
      </p:sp>
      <p:pic>
        <p:nvPicPr>
          <p:cNvPr id="5" name="Содержимое 4" descr="da9d891458d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15930"/>
            <a:ext cx="4038600" cy="269450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Лемминг-это маленькие зверьки не впадают зимой в спячку и даже выводят под снегом потомство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              Песец</a:t>
            </a:r>
            <a:endParaRPr lang="ru-RU" sz="6600" dirty="0"/>
          </a:p>
        </p:txBody>
      </p:sp>
      <p:pic>
        <p:nvPicPr>
          <p:cNvPr id="5" name="Содержимое 4" descr="1213641457_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958181"/>
            <a:ext cx="3810000" cy="3810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единственные представитель рода. В некоторых странах его называют полярной лисицей. Это сравнительно небольшое животное: длина тела 50—75 см, хвоста — 25—30 см, высота в плечах примерно 30 см, масса зимой около 6 кг, а в редких случаях даже 10—11 кг. В отличие от лисицы, тело песца более приземистое, мордочка укороченная, уши короткие, закругленные, слабо выступающие из зимней шерсти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958390a7769d3b82f19fdacf5c2_93001_p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53560"/>
            <a:ext cx="4038600" cy="301924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пределах ареала хорошо узнаваемая птица. Крупный коренастый кулик величиной примерно с серую ворону. Длина тела 40—47 см, вес 420—820 г, размах крыльев 80—86 см.[3] В оперении контрастные чёрно-белые тона. У взрослой птицы в брачном наряде голова, шея, верхняя часть груди, передняя часть спины, малые и средние кроющие крыла и окончание хвоста чёрные, с небольшим металлическим блеском. Крылья сверху чёрные с широкой белой поперечной полосой. Остальное оперение — низ, бока, испод крыла, надхвостье и полоса на крыле — белые.[4] Под глазом имеется маленькое белое пятнышко.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e968f12548eb27b9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26594"/>
            <a:ext cx="4038600" cy="2873175"/>
          </a:xfrm>
        </p:spPr>
      </p:pic>
      <p:pic>
        <p:nvPicPr>
          <p:cNvPr id="6" name="Содержимое 5" descr="3-4b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333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Тундра</vt:lpstr>
      <vt:lpstr>               Белая сова</vt:lpstr>
      <vt:lpstr>                Лебедь</vt:lpstr>
      <vt:lpstr>         Северный олень</vt:lpstr>
      <vt:lpstr>   Серый журавль</vt:lpstr>
      <vt:lpstr> Лемминг</vt:lpstr>
      <vt:lpstr>                Песец</vt:lpstr>
      <vt:lpstr>Слайд 8</vt:lpstr>
      <vt:lpstr>Слайд 9</vt:lpstr>
      <vt:lpstr>           Сияние Тундры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Тундра</dc:title>
  <dc:creator>User</dc:creator>
  <cp:lastModifiedBy>1</cp:lastModifiedBy>
  <cp:revision>14</cp:revision>
  <dcterms:created xsi:type="dcterms:W3CDTF">2011-11-17T14:10:23Z</dcterms:created>
  <dcterms:modified xsi:type="dcterms:W3CDTF">2013-01-17T19:02:24Z</dcterms:modified>
</cp:coreProperties>
</file>