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65" r:id="rId3"/>
    <p:sldId id="257" r:id="rId4"/>
    <p:sldId id="266" r:id="rId5"/>
    <p:sldId id="259" r:id="rId6"/>
    <p:sldId id="270" r:id="rId7"/>
    <p:sldId id="260" r:id="rId8"/>
    <p:sldId id="261" r:id="rId9"/>
    <p:sldId id="262" r:id="rId10"/>
    <p:sldId id="264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8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6" d="100"/>
        <a:sy n="5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11.11.2012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journal.spbu.ru/wp-content/uploads/2012/08/stud_pravda_collage.jpg" TargetMode="External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hyperlink" Target="http://images.yandex.ru/yandsearch?text=%D0%9F%D0%B0%D0%B1%D0%BB%D0%BE%20%D0%9D%D0%B5%D1%80%D1%83%D0%B4%D1%8B%20&amp;img_url=www.antoniosanti.it/neruda.jpg&amp;pos=0&amp;rpt=simage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//commons.wikimedia.org/wiki/File:Spasski_2008_Dresden.jpg?uselang=ru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Тема:</a:t>
            </a:r>
            <a:br>
              <a:rPr lang="ru-RU" dirty="0" smtClean="0"/>
            </a:br>
            <a:r>
              <a:rPr lang="ru-RU" dirty="0" smtClean="0"/>
              <a:t>Газета «Ленинградский Университет»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4509120"/>
            <a:ext cx="5474818" cy="138928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ru-RU" dirty="0" smtClean="0">
                <a:solidFill>
                  <a:schemeClr val="tx1"/>
                </a:solidFill>
              </a:rPr>
              <a:t>Выполнили: ученики 7 «б» класса ГБОУ Гимназия № 177</a:t>
            </a:r>
          </a:p>
          <a:p>
            <a:pPr algn="l"/>
            <a:r>
              <a:rPr lang="ru-RU" dirty="0" smtClean="0">
                <a:solidFill>
                  <a:schemeClr val="tx1"/>
                </a:solidFill>
              </a:rPr>
              <a:t>Руководитель: учитель истории и обществознания ГБОУ Гимназия № 177 </a:t>
            </a:r>
            <a:r>
              <a:rPr lang="ru-RU" dirty="0" smtClean="0">
                <a:solidFill>
                  <a:schemeClr val="tx1"/>
                </a:solidFill>
              </a:rPr>
              <a:t>    Агеева Валентина Ивановна.   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548680"/>
            <a:ext cx="7560840" cy="28000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В 1978 году газета стала еженедельной и выходила на 12-ти полосах. </a:t>
            </a:r>
          </a:p>
          <a:p>
            <a:pPr>
              <a:lnSpc>
                <a:spcPct val="150000"/>
              </a:lnSpc>
            </a:pPr>
            <a:r>
              <a:rPr lang="ru-RU" sz="2000" dirty="0" smtClean="0"/>
              <a:t>На ее страницах были отражены этапы творческого пути С.Юрского, А. Толубеева, историка Р.Г.Скрынников, художника Е.Е. </a:t>
            </a:r>
            <a:r>
              <a:rPr lang="ru-RU" sz="2000" dirty="0" err="1" smtClean="0"/>
              <a:t>Моисеенко</a:t>
            </a:r>
            <a:r>
              <a:rPr lang="ru-RU" sz="2000" dirty="0" smtClean="0"/>
              <a:t>, филолога Г.П. </a:t>
            </a:r>
            <a:r>
              <a:rPr lang="ru-RU" sz="2000" dirty="0" err="1" smtClean="0"/>
              <a:t>Макогоненко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6" name="Picture 2" descr="http://publ.lib.ru/ARCHIVES/S/SKRYNNIKOV_Ruslan_Grigor'evich/.Online/Skrynnikov_R.G.-P001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3501008"/>
            <a:ext cx="2232248" cy="244827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755576" y="6093296"/>
            <a:ext cx="2185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Р.Г. Скрынников</a:t>
            </a:r>
            <a:endParaRPr lang="ru-RU" dirty="0"/>
          </a:p>
        </p:txBody>
      </p:sp>
      <p:pic>
        <p:nvPicPr>
          <p:cNvPr id="1032" name="Picture 8" descr="http://www.modernlib.ru/books/bse/bolshaya_sovetskaya_enciklopediya_mo/i009-001-22364943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3501008"/>
            <a:ext cx="2088232" cy="2426499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707904" y="6093296"/>
            <a:ext cx="2028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Е.Е. </a:t>
            </a:r>
            <a:r>
              <a:rPr lang="ru-RU" dirty="0" err="1" smtClean="0"/>
              <a:t>Моисеенко</a:t>
            </a:r>
            <a:endParaRPr lang="ru-RU" dirty="0"/>
          </a:p>
        </p:txBody>
      </p:sp>
      <p:pic>
        <p:nvPicPr>
          <p:cNvPr id="1034" name="Picture 10" descr="Г.П. Макогоненк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501008"/>
            <a:ext cx="1944216" cy="2448272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6372200" y="6021287"/>
            <a:ext cx="23042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err="1" smtClean="0"/>
              <a:t>Г.П.Макогоненко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92080" y="836712"/>
            <a:ext cx="331236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В 80-х годах редактора газеты Н.Л.Толстую сменила О.Н.Стешенко, а затем в 1986 году редактором еженедельника была назначена Н.Н.Кузнецова</a:t>
            </a:r>
            <a:endParaRPr lang="ru-RU" sz="2000" dirty="0"/>
          </a:p>
        </p:txBody>
      </p:sp>
      <p:pic>
        <p:nvPicPr>
          <p:cNvPr id="36866" name="Picture 2" descr="Карти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764704"/>
            <a:ext cx="4176464" cy="3528392"/>
          </a:xfrm>
          <a:prstGeom prst="rect">
            <a:avLst/>
          </a:prstGeom>
          <a:noFill/>
        </p:spPr>
      </p:pic>
      <p:sp>
        <p:nvSpPr>
          <p:cNvPr id="36867" name="Rectangle 3"/>
          <p:cNvSpPr>
            <a:spLocks noChangeArrowheads="1"/>
          </p:cNvSpPr>
          <p:nvPr/>
        </p:nvSpPr>
        <p:spPr bwMode="auto">
          <a:xfrm>
            <a:off x="539552" y="4402123"/>
            <a:ext cx="828092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80-е годы авторами газеты были профессора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Бялый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Лавров,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Итс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Петросян,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Инге-Вечтомов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Заварзин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Полянский. Напечатаны интервью с Б.Окуджавой, Т. и С.Никитиными, А.Тарковским.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82809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90-е годы газета перешла на компьютерный набор и верстку (первой среди всех печатных изданий Санкт-Петербурга). Газета стала популярна в городе благодаря интересным, острым публикациям под рубрикой "Учимся демократии»</a:t>
            </a:r>
          </a:p>
          <a:p>
            <a:endParaRPr lang="ru-RU" dirty="0"/>
          </a:p>
        </p:txBody>
      </p:sp>
      <p:pic>
        <p:nvPicPr>
          <p:cNvPr id="37890" name="Picture 2" descr="http://www.ua.rian.ru/images/12967/72/1296772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420888"/>
            <a:ext cx="5256584" cy="34921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26642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1991 году газета получила новое название — «Санкт-Петербургский университет».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 сентября 1995 года газета была преобразована в журнал. </a:t>
            </a:r>
            <a:endParaRPr lang="ru-RU" dirty="0"/>
          </a:p>
        </p:txBody>
      </p:sp>
      <p:pic>
        <p:nvPicPr>
          <p:cNvPr id="38914" name="Picture 2" descr="Лев  Николаевич Гумилё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1196752"/>
            <a:ext cx="3384376" cy="4896544"/>
          </a:xfrm>
          <a:prstGeom prst="rect">
            <a:avLst/>
          </a:prstGeom>
          <a:noFill/>
        </p:spPr>
      </p:pic>
      <p:pic>
        <p:nvPicPr>
          <p:cNvPr id="4" name="Рисунок 3" descr="http://journal.spbu.ru/wp-content/uploads/2012/08/stud_pravda_collage-300x169.jpg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2420888"/>
            <a:ext cx="3564611" cy="224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5650" name="Picture 2" descr="http://www.metronews.ru/novosti/poltavchenko-poprosili-vyjasnit-motivy-otchislenija-studenta-spbgu/TpolbC---OplhuT834sxU/2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548680"/>
            <a:ext cx="5112568" cy="4384798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539552" y="5229200"/>
            <a:ext cx="4752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/>
              <a:t>Санкт-Петербургский Государственный Университет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5652120" y="620688"/>
            <a:ext cx="302433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   7 ноября 1927 года вышел в свет первый номер газеты</a:t>
            </a:r>
          </a:p>
          <a:p>
            <a:r>
              <a:rPr lang="ru-RU" b="1" dirty="0" smtClean="0"/>
              <a:t>«Студенческая правда», </a:t>
            </a:r>
            <a:br>
              <a:rPr lang="ru-RU" b="1" dirty="0" smtClean="0"/>
            </a:br>
            <a:r>
              <a:rPr lang="ru-RU" b="1" dirty="0" smtClean="0"/>
              <a:t>а в 2012 году университетское издание отметит свою 85-ю годовщину.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436096" y="980728"/>
            <a:ext cx="3024336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7 ноября 1927 годы вышел в свет первый номер газеты Ленинградского университета «Студенческая правда».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Ее первым редактором был студент исторического факультета Сергей Маситин.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http://journal.spbu.ru/wp-content/uploads/2012/08/ctud_pravd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620688"/>
            <a:ext cx="4248472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476673"/>
            <a:ext cx="8136904" cy="33239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C 1930 года стала называться «Ленинградский Университет».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Она выходила 2-3 раза в неделю и печаталась на  4 полосах. </a:t>
            </a:r>
          </a:p>
          <a:p>
            <a:pPr lvl="0" fontAlgn="base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/>
              <a:t>1932–1933 Литературный редактор Соцэкгиза (Ленинград) Д.С. Лихачев                               Пиотровский Б.Б. </a:t>
            </a:r>
          </a:p>
          <a:p>
            <a:pPr>
              <a:lnSpc>
                <a:spcPct val="150000"/>
              </a:lnSpc>
            </a:pPr>
            <a:endParaRPr lang="ru-RU" sz="2000" dirty="0"/>
          </a:p>
        </p:txBody>
      </p:sp>
      <p:pic>
        <p:nvPicPr>
          <p:cNvPr id="154628" name="Picture 4" descr="http://www.lihachev.ru/pic/site/template/lv_t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3429000"/>
            <a:ext cx="3384376" cy="2808312"/>
          </a:xfrm>
          <a:prstGeom prst="rect">
            <a:avLst/>
          </a:prstGeom>
          <a:noFill/>
        </p:spPr>
      </p:pic>
      <p:pic>
        <p:nvPicPr>
          <p:cNvPr id="5" name="Picture 4" descr="http://pics.livejournal.com/banshur69/pic/0004314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3356992"/>
            <a:ext cx="3312368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39552" y="5301208"/>
            <a:ext cx="813690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Газета выходила даже во время войны, хотя и нерегулярно.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В 40-х годах редакторами газеты были А.А.Павловская, Е.И.Наумов.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5" name="Picture 1" descr="C:\Users\анна\Desktop\S73061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548680"/>
            <a:ext cx="7488832" cy="46546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83568" y="3356992"/>
            <a:ext cx="460851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б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еседы</a:t>
            </a:r>
            <a:r>
              <a:rPr kumimoji="0" lang="ru-RU" sz="24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с И. Андрониковым 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5122" name="Picture 2" descr="http://market.bratsk.org/img/reports/main/fonya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980728"/>
            <a:ext cx="2448271" cy="2016224"/>
          </a:xfrm>
          <a:prstGeom prst="rect">
            <a:avLst/>
          </a:prstGeom>
          <a:noFill/>
        </p:spPr>
      </p:pic>
      <p:pic>
        <p:nvPicPr>
          <p:cNvPr id="5124" name="Picture 4" descr="http://i022.radikal.ru/0810/77/a3d1c6a1e97c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492896"/>
            <a:ext cx="2448272" cy="2016224"/>
          </a:xfrm>
          <a:prstGeom prst="rect">
            <a:avLst/>
          </a:prstGeom>
          <a:noFill/>
        </p:spPr>
      </p:pic>
      <p:pic>
        <p:nvPicPr>
          <p:cNvPr id="5" name="Picture 2" descr="http://im8-tub-ru.yandex.net/i?id=556024323-69-72&amp;n=2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560" y="4293096"/>
            <a:ext cx="2520280" cy="2088232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187624" y="476672"/>
            <a:ext cx="673224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40-50-е годы на страницах газеты печатались: 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923928" y="1340768"/>
            <a:ext cx="3528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стихи поэта  И. </a:t>
            </a:r>
            <a:r>
              <a:rPr lang="ru-RU" dirty="0" err="1" smtClean="0"/>
              <a:t>Фонякова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779912" y="5229200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обращение Пабло Неруды к студентам университета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52120" y="764704"/>
            <a:ext cx="2304256" cy="5868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pic>
        <p:nvPicPr>
          <p:cNvPr id="4100" name="Picture 4" descr="http://rudimatematici-lescienze.blogautore.espresso.repubblica.it/files/2010/08/MQ_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764704"/>
            <a:ext cx="2664296" cy="2376263"/>
          </a:xfrm>
          <a:prstGeom prst="rect">
            <a:avLst/>
          </a:prstGeom>
          <a:noFill/>
        </p:spPr>
      </p:pic>
      <p:pic>
        <p:nvPicPr>
          <p:cNvPr id="4102" name="Picture 6" descr="http://www.kino-teatr.ru/acter/album/108576/4273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4128" y="3212976"/>
            <a:ext cx="2952328" cy="3137545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67544" y="4581128"/>
            <a:ext cx="48245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встреча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Петровском зале с киноактером Жераром Филипом</a:t>
            </a:r>
            <a:r>
              <a:rPr lang="ru-RU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07904" y="1196752"/>
            <a:ext cx="424847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выступление Нобелевского лауреата, профессора Кембриджского университета Поля Дирака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212976"/>
            <a:ext cx="28083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Печатались статья Федора Абрамова </a:t>
            </a: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400" dirty="0" smtClean="0">
              <a:solidFill>
                <a:srgbClr val="000000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stihiya.org/public/users/images/img_302576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20688"/>
            <a:ext cx="2520280" cy="2448273"/>
          </a:xfrm>
          <a:prstGeom prst="rect">
            <a:avLst/>
          </a:prstGeom>
          <a:noFill/>
        </p:spPr>
      </p:pic>
      <p:pic>
        <p:nvPicPr>
          <p:cNvPr id="3076" name="Picture 4" descr="Spasski 2008 Dresden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20072" y="620688"/>
            <a:ext cx="2448272" cy="238125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683568" y="4941168"/>
            <a:ext cx="7200800" cy="11318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Редактировали газету в эти годы А.А.Бессонов, </a:t>
            </a:r>
            <a:r>
              <a:rPr lang="ru-RU" sz="2400" dirty="0" err="1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В.С.Таловов</a:t>
            </a:r>
            <a:r>
              <a:rPr lang="ru-RU" sz="2400" dirty="0" smtClean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, А.Ф.Бережной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067944" y="3284984"/>
            <a:ext cx="460851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И фотографии будущего </a:t>
            </a:r>
          </a:p>
          <a:p>
            <a:pPr>
              <a:lnSpc>
                <a:spcPct val="150000"/>
              </a:lnSpc>
            </a:pPr>
            <a:r>
              <a:rPr lang="ru-RU" sz="2400" dirty="0" smtClean="0">
                <a:solidFill>
                  <a:srgbClr val="00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шахматиста  Бориса Спасского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700</TotalTime>
  <Words>351</Words>
  <Application>Microsoft Office PowerPoint</Application>
  <PresentationFormat>Экран (4:3)</PresentationFormat>
  <Paragraphs>44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Тема: Газета «Ленинградский Университет»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Газета «Ленинградский Университет»</dc:title>
  <dc:creator>юрий</dc:creator>
  <cp:lastModifiedBy>юрий</cp:lastModifiedBy>
  <cp:revision>73</cp:revision>
  <dcterms:created xsi:type="dcterms:W3CDTF">2012-10-24T18:32:32Z</dcterms:created>
  <dcterms:modified xsi:type="dcterms:W3CDTF">2012-11-11T19:20:27Z</dcterms:modified>
</cp:coreProperties>
</file>