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BE99-DC78-4152-B9EB-9B763BB352C7}" type="datetimeFigureOut">
              <a:rPr lang="ru-RU" smtClean="0"/>
              <a:t>18.10.2009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64394D9-F7EB-45F6-A8F1-E0C62AE5254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BE99-DC78-4152-B9EB-9B763BB352C7}" type="datetimeFigureOut">
              <a:rPr lang="ru-RU" smtClean="0"/>
              <a:t>18.10.2009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394D9-F7EB-45F6-A8F1-E0C62AE5254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64394D9-F7EB-45F6-A8F1-E0C62AE5254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BE99-DC78-4152-B9EB-9B763BB352C7}" type="datetimeFigureOut">
              <a:rPr lang="ru-RU" smtClean="0"/>
              <a:t>18.10.2009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BE99-DC78-4152-B9EB-9B763BB352C7}" type="datetimeFigureOut">
              <a:rPr lang="ru-RU" smtClean="0"/>
              <a:t>18.10.2009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164394D9-F7EB-45F6-A8F1-E0C62AE5254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BE99-DC78-4152-B9EB-9B763BB352C7}" type="datetimeFigureOut">
              <a:rPr lang="ru-RU" smtClean="0"/>
              <a:t>18.10.2009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64394D9-F7EB-45F6-A8F1-E0C62AE5254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BA8BE99-DC78-4152-B9EB-9B763BB352C7}" type="datetimeFigureOut">
              <a:rPr lang="ru-RU" smtClean="0"/>
              <a:t>18.10.2009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4394D9-F7EB-45F6-A8F1-E0C62AE5254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BE99-DC78-4152-B9EB-9B763BB352C7}" type="datetimeFigureOut">
              <a:rPr lang="ru-RU" smtClean="0"/>
              <a:t>18.10.2009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164394D9-F7EB-45F6-A8F1-E0C62AE52544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BE99-DC78-4152-B9EB-9B763BB352C7}" type="datetimeFigureOut">
              <a:rPr lang="ru-RU" smtClean="0"/>
              <a:t>18.10.2009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164394D9-F7EB-45F6-A8F1-E0C62AE525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BE99-DC78-4152-B9EB-9B763BB352C7}" type="datetimeFigureOut">
              <a:rPr lang="ru-RU" smtClean="0"/>
              <a:t>18.10.2009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64394D9-F7EB-45F6-A8F1-E0C62AE5254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64394D9-F7EB-45F6-A8F1-E0C62AE52544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8BE99-DC78-4152-B9EB-9B763BB352C7}" type="datetimeFigureOut">
              <a:rPr lang="ru-RU" smtClean="0"/>
              <a:t>18.10.2009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164394D9-F7EB-45F6-A8F1-E0C62AE5254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3BA8BE99-DC78-4152-B9EB-9B763BB352C7}" type="datetimeFigureOut">
              <a:rPr lang="ru-RU" smtClean="0"/>
              <a:t>18.10.2009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3BA8BE99-DC78-4152-B9EB-9B763BB352C7}" type="datetimeFigureOut">
              <a:rPr lang="ru-RU" smtClean="0"/>
              <a:t>18.10.2009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64394D9-F7EB-45F6-A8F1-E0C62AE52544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86124"/>
            <a:ext cx="3486152" cy="1785950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19.10.2009</a:t>
            </a:r>
          </a:p>
          <a:p>
            <a:endParaRPr lang="ru-RU" sz="2400" dirty="0" smtClean="0"/>
          </a:p>
          <a:p>
            <a:r>
              <a:rPr lang="ru-RU" sz="2400" dirty="0" smtClean="0"/>
              <a:t>История древнего мира</a:t>
            </a:r>
          </a:p>
          <a:p>
            <a:r>
              <a:rPr lang="ru-RU" sz="2400" dirty="0" smtClean="0"/>
              <a:t>5 класс</a:t>
            </a:r>
          </a:p>
          <a:p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Жизнь египетского вельможи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Статуя царского сановника Каапера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04" y="2428868"/>
            <a:ext cx="3771914" cy="41977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858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жили древнеегипетские земледельцы (ремесленники)?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Пахота, сев, молотьба.bmp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4282" y="1428736"/>
            <a:ext cx="4685918" cy="5214974"/>
          </a:xfrm>
        </p:spPr>
      </p:pic>
      <p:pic>
        <p:nvPicPr>
          <p:cNvPr id="5" name="Содержимое 3" descr="Шадуф.bmp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1622310"/>
            <a:ext cx="4486294" cy="4992811"/>
          </a:xfrm>
          <a:prstGeom prst="rect">
            <a:avLst/>
          </a:prstGeom>
        </p:spPr>
      </p:pic>
      <p:pic>
        <p:nvPicPr>
          <p:cNvPr id="6" name="Содержимое 3" descr="Фреска.bmp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1357298"/>
            <a:ext cx="8929718" cy="54275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Жизнь египетского вельможи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527048"/>
            <a:ext cx="4429156" cy="4902348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урока.</a:t>
            </a:r>
          </a:p>
          <a:p>
            <a:pPr marL="514350" indent="-514350">
              <a:buAutoNum type="arabicPeriod"/>
            </a:pPr>
            <a:r>
              <a:rPr lang="ru-RU" dirty="0" smtClean="0"/>
              <a:t>В усадьбе вельможи.</a:t>
            </a:r>
          </a:p>
          <a:p>
            <a:pPr marL="514350" indent="-514350">
              <a:buAutoNum type="arabicPeriod"/>
            </a:pPr>
            <a:r>
              <a:rPr lang="ru-RU" dirty="0" smtClean="0"/>
              <a:t>Служебные </a:t>
            </a:r>
          </a:p>
          <a:p>
            <a:pPr marL="514350" indent="-514350">
              <a:buNone/>
            </a:pPr>
            <a:r>
              <a:rPr lang="ru-RU" dirty="0" smtClean="0"/>
              <a:t> </a:t>
            </a:r>
            <a:r>
              <a:rPr lang="ru-RU" dirty="0" smtClean="0"/>
              <a:t>обязанности вельможи.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 algn="ctr">
              <a:buNone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задание.</a:t>
            </a:r>
          </a:p>
          <a:p>
            <a:pPr marL="514350" indent="-51435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 8.</a:t>
            </a:r>
          </a:p>
          <a:p>
            <a:pPr marL="0" indent="0">
              <a:buNone/>
            </a:pPr>
            <a:r>
              <a:rPr lang="ru-RU" dirty="0" smtClean="0"/>
              <a:t>Подготовить устный рассказ «Сравнить условия жизни земледельцев, ремесленников и вельмож».</a:t>
            </a:r>
          </a:p>
          <a:p>
            <a:pPr>
              <a:buNone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Статуя царского сановника Каапера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1714488"/>
            <a:ext cx="4414857" cy="49133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Стр. 39-40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527048"/>
            <a:ext cx="4572032" cy="5116662"/>
          </a:xfrm>
        </p:spPr>
        <p:txBody>
          <a:bodyPr>
            <a:normAutofit fontScale="92500" lnSpcReduction="20000"/>
          </a:bodyPr>
          <a:lstStyle/>
          <a:p>
            <a:r>
              <a:rPr lang="ru-RU" u="sng" dirty="0" smtClean="0"/>
              <a:t>Читаем самостоятельно: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 чем могут рассказать гробницы вельмож.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 усадьбе вельможи.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/>
            <a:r>
              <a:rPr lang="ru-RU" dirty="0" smtClean="0"/>
              <a:t>Где берут информацию ученые-египтологи о жизни вельмож?</a:t>
            </a:r>
          </a:p>
          <a:p>
            <a:pPr marL="514350" indent="-514350"/>
            <a:r>
              <a:rPr lang="ru-RU" dirty="0" smtClean="0"/>
              <a:t>В каких условиях жил вельможа?</a:t>
            </a:r>
          </a:p>
          <a:p>
            <a:pPr marL="514350" indent="-514350"/>
            <a:r>
              <a:rPr lang="ru-RU" dirty="0" smtClean="0"/>
              <a:t>О чем свидетельствуют найденные в гробнице маленькие фигурки работников?</a:t>
            </a:r>
            <a:endParaRPr lang="ru-RU" dirty="0"/>
          </a:p>
        </p:txBody>
      </p:sp>
      <p:pic>
        <p:nvPicPr>
          <p:cNvPr id="5" name="Рисунок 4" descr="Суд Осириса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4812" y="1428736"/>
            <a:ext cx="4228696" cy="51863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историческим документом.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Жизнеописание вельможи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Уны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260350" algn="just">
              <a:buNone/>
            </a:pPr>
            <a:r>
              <a:rPr lang="ru-RU" dirty="0" smtClean="0"/>
              <a:t>(Начало служебной деятельности).</a:t>
            </a:r>
          </a:p>
          <a:p>
            <a:pPr marL="0" indent="260350" algn="just">
              <a:buNone/>
            </a:pPr>
            <a:r>
              <a:rPr lang="ru-RU" dirty="0" smtClean="0"/>
              <a:t>Я был юноша, опоясавший поясом зрелости при величестве Тети (первый фараон </a:t>
            </a:r>
            <a:r>
              <a:rPr lang="en-US" dirty="0" smtClean="0"/>
              <a:t>VI</a:t>
            </a:r>
            <a:r>
              <a:rPr lang="ru-RU" dirty="0" smtClean="0"/>
              <a:t> династии, середина </a:t>
            </a:r>
            <a:r>
              <a:rPr lang="en-US" dirty="0" smtClean="0"/>
              <a:t>XXV</a:t>
            </a:r>
            <a:r>
              <a:rPr lang="ru-RU" dirty="0" smtClean="0"/>
              <a:t> в. до н.э.), причем должность моя была начальник дома </a:t>
            </a:r>
            <a:r>
              <a:rPr lang="ru-RU" dirty="0" err="1" smtClean="0"/>
              <a:t>шена</a:t>
            </a:r>
            <a:r>
              <a:rPr lang="ru-RU" dirty="0" smtClean="0"/>
              <a:t> (мастерская). Я был смотрителем дворцовых </a:t>
            </a:r>
            <a:r>
              <a:rPr lang="ru-RU" dirty="0" err="1" smtClean="0"/>
              <a:t>хентиу-ше</a:t>
            </a:r>
            <a:r>
              <a:rPr lang="ru-RU" dirty="0" smtClean="0"/>
              <a:t> (арендаторы царских земель).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историческим документом.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260350" algn="just">
              <a:buNone/>
            </a:pPr>
            <a:r>
              <a:rPr lang="ru-RU" dirty="0" smtClean="0"/>
              <a:t>(Назначение судей).</a:t>
            </a:r>
          </a:p>
          <a:p>
            <a:pPr marL="0" indent="260350" algn="just">
              <a:buNone/>
            </a:pPr>
            <a:r>
              <a:rPr lang="ru-RU" dirty="0" smtClean="0"/>
              <a:t>…его величество назначил меня судьей и устами </a:t>
            </a:r>
            <a:r>
              <a:rPr lang="ru-RU" dirty="0" err="1" smtClean="0"/>
              <a:t>Нехена</a:t>
            </a:r>
            <a:r>
              <a:rPr lang="ru-RU" dirty="0" smtClean="0"/>
              <a:t> (судейская должность), так как он полагался на меня больше, чем на любого другого своего слугу. Я вел допрос наедине с главным судьей – верховным сановником, в случае любого тайного дела…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историческим документом.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260350" algn="just">
              <a:buNone/>
            </a:pPr>
            <a:r>
              <a:rPr lang="ru-RU" dirty="0" smtClean="0"/>
              <a:t>(Назначение начальником дворцовых </a:t>
            </a:r>
            <a:r>
              <a:rPr lang="ru-RU" dirty="0" err="1" smtClean="0"/>
              <a:t>хентиу-ше</a:t>
            </a:r>
            <a:r>
              <a:rPr lang="ru-RU" dirty="0" smtClean="0"/>
              <a:t>).</a:t>
            </a:r>
          </a:p>
          <a:p>
            <a:pPr marL="0" indent="260350" algn="just">
              <a:buNone/>
            </a:pPr>
            <a:r>
              <a:rPr lang="ru-RU" dirty="0" smtClean="0"/>
              <a:t>В бытность мою судьей и устами </a:t>
            </a:r>
            <a:r>
              <a:rPr lang="ru-RU" dirty="0" err="1" smtClean="0"/>
              <a:t>Нехена</a:t>
            </a:r>
            <a:r>
              <a:rPr lang="ru-RU" dirty="0" smtClean="0"/>
              <a:t> его величество назначил меня единственным другом и начальником  дворцовых </a:t>
            </a:r>
            <a:r>
              <a:rPr lang="ru-RU" dirty="0" err="1" smtClean="0"/>
              <a:t>хентиу-ше</a:t>
            </a:r>
            <a:r>
              <a:rPr lang="ru-RU" dirty="0" smtClean="0"/>
              <a:t>. Я действовал так, что вызвало одобрение его величества, организуя охрану, уготовляя путь царя и организуя стоянку. Я делал все так , что  его величество хвалил меня за это чрезвычайно.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историческим документом.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260350" algn="just">
              <a:buNone/>
            </a:pPr>
            <a:r>
              <a:rPr lang="ru-RU" dirty="0" smtClean="0"/>
              <a:t>(Приготовление войны с бедуинами).</a:t>
            </a:r>
          </a:p>
          <a:p>
            <a:pPr marL="0" indent="260350" algn="just">
              <a:buNone/>
            </a:pPr>
            <a:r>
              <a:rPr lang="ru-RU" dirty="0" smtClean="0"/>
              <a:t>Его величество посылал меня пятикратно водить войско и усмирять страну бедуинов каждый раз, как они восставали, с помощью этих отрядов я действовал так, что его величество хвалил меня.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с историческим документом.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260350" algn="just">
              <a:buNone/>
            </a:pPr>
            <a:r>
              <a:rPr lang="ru-RU" dirty="0" smtClean="0"/>
              <a:t>(Назначение начальником Верхнего Египта).</a:t>
            </a:r>
          </a:p>
          <a:p>
            <a:pPr marL="0" indent="260350" algn="just">
              <a:buNone/>
            </a:pPr>
            <a:r>
              <a:rPr lang="ru-RU" dirty="0" smtClean="0"/>
              <a:t>Когда я был </a:t>
            </a:r>
            <a:r>
              <a:rPr lang="ru-RU" dirty="0" err="1" smtClean="0"/>
              <a:t>агет</a:t>
            </a:r>
            <a:r>
              <a:rPr lang="ru-RU" dirty="0" smtClean="0"/>
              <a:t> (чин или должность при дворе) и носителем сандалий фараона, его величество хвалил меня за бдительность и за охрану, организованную мною на месте стоянки, больше, чем любого другого своего сановника, больше, чем любого другого вельможу, больше, чем любого другого своего слугу.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Вопросы к документу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Кто такой вельможа?</a:t>
            </a:r>
          </a:p>
          <a:p>
            <a:r>
              <a:rPr lang="ru-RU" sz="3200" dirty="0" smtClean="0"/>
              <a:t>Чем занимался вельможа по поручению царя Египта?</a:t>
            </a:r>
          </a:p>
          <a:p>
            <a:r>
              <a:rPr lang="ru-RU" sz="3200" dirty="0" smtClean="0"/>
              <a:t>Как выполнял свои обязанности этот вельможа?</a:t>
            </a:r>
          </a:p>
          <a:p>
            <a:r>
              <a:rPr lang="ru-RU" sz="3200" dirty="0" smtClean="0"/>
              <a:t>Как относится к своему царю этот вельможа?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Большой Сфинкс, пирамида Хефрена.bmp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14282" y="214289"/>
            <a:ext cx="8715436" cy="6506455"/>
          </a:xfrm>
        </p:spPr>
      </p:pic>
      <p:sp>
        <p:nvSpPr>
          <p:cNvPr id="5" name="Прямоугольник 4"/>
          <p:cNvSpPr/>
          <p:nvPr/>
        </p:nvSpPr>
        <p:spPr>
          <a:xfrm>
            <a:off x="1857356" y="571480"/>
            <a:ext cx="571504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Спасибо!</a:t>
            </a:r>
            <a:endParaRPr lang="ru-RU" sz="8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2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4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Повторяем домашнее задание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200" dirty="0" smtClean="0"/>
              <a:t>Какие занятия существовали </a:t>
            </a:r>
          </a:p>
          <a:p>
            <a:pPr>
              <a:buNone/>
            </a:pPr>
            <a:r>
              <a:rPr lang="ru-RU" sz="3200" dirty="0" smtClean="0"/>
              <a:t>    у жителей Египта?</a:t>
            </a:r>
          </a:p>
          <a:p>
            <a:r>
              <a:rPr lang="ru-RU" sz="3200" dirty="0" smtClean="0"/>
              <a:t>Кто управлял Египтом?</a:t>
            </a:r>
          </a:p>
          <a:p>
            <a:r>
              <a:rPr lang="ru-RU" sz="3200" dirty="0" smtClean="0"/>
              <a:t>На </a:t>
            </a:r>
            <a:r>
              <a:rPr lang="ru-RU" sz="3200" dirty="0" smtClean="0"/>
              <a:t>какие группы делилось население Древнего Египта?</a:t>
            </a:r>
          </a:p>
          <a:p>
            <a:r>
              <a:rPr lang="ru-RU" sz="3200" dirty="0" smtClean="0"/>
              <a:t>Какие ремесленные специальности существовали в Древнем Египте?</a:t>
            </a:r>
          </a:p>
          <a:p>
            <a:r>
              <a:rPr lang="ru-RU" sz="3200" dirty="0" smtClean="0"/>
              <a:t>Что обозначает понятие «налоги»?</a:t>
            </a:r>
          </a:p>
          <a:p>
            <a:r>
              <a:rPr lang="ru-RU" sz="3200" dirty="0" smtClean="0"/>
              <a:t>Как называли сборщиков налогов?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514350" indent="-514350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Где </a:t>
            </a: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находится Египет?</a:t>
            </a:r>
            <a:endParaRPr lang="ru-RU" sz="36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3200" dirty="0" smtClean="0"/>
              <a:t>а) в северо-восточной части Африки;</a:t>
            </a:r>
          </a:p>
          <a:p>
            <a:pPr marL="514350" indent="-514350">
              <a:buNone/>
            </a:pPr>
            <a:r>
              <a:rPr lang="ru-RU" sz="3200" dirty="0" smtClean="0"/>
              <a:t>б</a:t>
            </a:r>
            <a:r>
              <a:rPr lang="ru-RU" sz="3200" dirty="0" smtClean="0"/>
              <a:t>) в центральной Азии;</a:t>
            </a:r>
          </a:p>
          <a:p>
            <a:pPr marL="514350" indent="-514350">
              <a:buNone/>
            </a:pPr>
            <a:r>
              <a:rPr lang="ru-RU" sz="3200" dirty="0" smtClean="0"/>
              <a:t>в</a:t>
            </a:r>
            <a:r>
              <a:rPr lang="ru-RU" sz="3200" dirty="0" smtClean="0"/>
              <a:t>) </a:t>
            </a:r>
            <a:r>
              <a:rPr lang="ru-RU" sz="3200" dirty="0" err="1" smtClean="0"/>
              <a:t>в</a:t>
            </a:r>
            <a:r>
              <a:rPr lang="ru-RU" sz="3200" dirty="0" smtClean="0"/>
              <a:t> центральной Африке.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572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Приспособление для полива садов и огородов в Древнем Египте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3200" dirty="0" smtClean="0"/>
              <a:t>а</a:t>
            </a:r>
            <a:r>
              <a:rPr lang="ru-RU" sz="3200" dirty="0" smtClean="0"/>
              <a:t>) рельеф;</a:t>
            </a:r>
          </a:p>
          <a:p>
            <a:pPr marL="514350" indent="-514350">
              <a:buNone/>
            </a:pPr>
            <a:r>
              <a:rPr lang="ru-RU" sz="3200" dirty="0" smtClean="0"/>
              <a:t>б</a:t>
            </a:r>
            <a:r>
              <a:rPr lang="ru-RU" sz="3200" dirty="0" smtClean="0"/>
              <a:t>) оазис;</a:t>
            </a:r>
          </a:p>
          <a:p>
            <a:pPr marL="514350" indent="-514350">
              <a:buNone/>
            </a:pPr>
            <a:r>
              <a:rPr lang="ru-RU" sz="3200" dirty="0" smtClean="0"/>
              <a:t>в</a:t>
            </a:r>
            <a:r>
              <a:rPr lang="ru-RU" sz="3200" dirty="0" smtClean="0"/>
              <a:t>) </a:t>
            </a:r>
            <a:r>
              <a:rPr lang="ru-RU" sz="3200" dirty="0" err="1" smtClean="0"/>
              <a:t>шадуф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572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Что ввозили торговцы в Древний Египет?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3200" dirty="0" smtClean="0"/>
              <a:t>а</a:t>
            </a:r>
            <a:r>
              <a:rPr lang="ru-RU" sz="3200" dirty="0" smtClean="0"/>
              <a:t>) папирус;</a:t>
            </a:r>
          </a:p>
          <a:p>
            <a:pPr marL="514350" indent="-514350">
              <a:buNone/>
            </a:pPr>
            <a:r>
              <a:rPr lang="ru-RU" sz="3200" dirty="0" smtClean="0"/>
              <a:t>б</a:t>
            </a:r>
            <a:r>
              <a:rPr lang="ru-RU" sz="3200" dirty="0" smtClean="0"/>
              <a:t>) древесину;</a:t>
            </a:r>
          </a:p>
          <a:p>
            <a:pPr marL="514350" indent="-514350">
              <a:buNone/>
            </a:pPr>
            <a:r>
              <a:rPr lang="ru-RU" sz="3200" dirty="0" smtClean="0"/>
              <a:t>в</a:t>
            </a:r>
            <a:r>
              <a:rPr lang="ru-RU" sz="3200" dirty="0" smtClean="0"/>
              <a:t>) хлеб.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572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Что символизировала двойная корона египетских фараонов?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3200" dirty="0" smtClean="0"/>
              <a:t>а</a:t>
            </a:r>
            <a:r>
              <a:rPr lang="ru-RU" sz="3200" dirty="0" smtClean="0"/>
              <a:t>) объединение Южного и Северного царств;</a:t>
            </a:r>
          </a:p>
          <a:p>
            <a:pPr marL="514350" indent="-514350">
              <a:buNone/>
            </a:pPr>
            <a:r>
              <a:rPr lang="ru-RU" sz="3200" dirty="0" smtClean="0"/>
              <a:t>б</a:t>
            </a:r>
            <a:r>
              <a:rPr lang="ru-RU" sz="3200" dirty="0" smtClean="0"/>
              <a:t>) союз богов неба и земли;</a:t>
            </a:r>
          </a:p>
          <a:p>
            <a:pPr marL="514350" indent="-514350">
              <a:buNone/>
            </a:pPr>
            <a:r>
              <a:rPr lang="ru-RU" sz="3200" dirty="0" smtClean="0"/>
              <a:t>в</a:t>
            </a:r>
            <a:r>
              <a:rPr lang="ru-RU" sz="3200" dirty="0" smtClean="0"/>
              <a:t>) царство мертвых и царство живых.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572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Из чего древние египтяне изготавливали материал для письма?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3200" dirty="0" smtClean="0"/>
              <a:t>а</a:t>
            </a:r>
            <a:r>
              <a:rPr lang="ru-RU" sz="3200" dirty="0" smtClean="0"/>
              <a:t>) из шкур животных;</a:t>
            </a:r>
          </a:p>
          <a:p>
            <a:pPr marL="514350" indent="-514350">
              <a:buNone/>
            </a:pPr>
            <a:r>
              <a:rPr lang="ru-RU" sz="3200" dirty="0" smtClean="0"/>
              <a:t>б</a:t>
            </a:r>
            <a:r>
              <a:rPr lang="ru-RU" sz="3200" dirty="0" smtClean="0"/>
              <a:t>) из пальмовых листьев;</a:t>
            </a:r>
          </a:p>
          <a:p>
            <a:pPr marL="514350" indent="-514350">
              <a:buNone/>
            </a:pPr>
            <a:r>
              <a:rPr lang="ru-RU" sz="3200" dirty="0" smtClean="0"/>
              <a:t>в</a:t>
            </a:r>
            <a:r>
              <a:rPr lang="ru-RU" sz="3200" dirty="0" smtClean="0"/>
              <a:t>) из тростника.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572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Как называлась первая столица египетского государства?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3200" dirty="0" smtClean="0"/>
              <a:t>а</a:t>
            </a:r>
            <a:r>
              <a:rPr lang="ru-RU" sz="3200" dirty="0" smtClean="0"/>
              <a:t>) Мемфис;</a:t>
            </a:r>
          </a:p>
          <a:p>
            <a:pPr marL="514350" indent="-514350">
              <a:buNone/>
            </a:pPr>
            <a:r>
              <a:rPr lang="ru-RU" sz="3200" dirty="0" smtClean="0"/>
              <a:t>б</a:t>
            </a:r>
            <a:r>
              <a:rPr lang="ru-RU" sz="3200" dirty="0" smtClean="0"/>
              <a:t>) Фивы;</a:t>
            </a:r>
          </a:p>
          <a:p>
            <a:pPr marL="514350" indent="-514350">
              <a:buNone/>
            </a:pPr>
            <a:r>
              <a:rPr lang="ru-RU" sz="3200" dirty="0" smtClean="0"/>
              <a:t>в</a:t>
            </a:r>
            <a:r>
              <a:rPr lang="ru-RU" sz="3200" dirty="0" smtClean="0"/>
              <a:t>) </a:t>
            </a:r>
            <a:r>
              <a:rPr lang="ru-RU" sz="3200" dirty="0" err="1" smtClean="0"/>
              <a:t>Атон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4294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Самопроверка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3200" dirty="0" smtClean="0"/>
              <a:t>а.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в.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б.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а.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в.</a:t>
            </a:r>
          </a:p>
          <a:p>
            <a:pPr marL="514350" indent="-514350">
              <a:buAutoNum type="arabicPeriod"/>
            </a:pPr>
            <a:r>
              <a:rPr lang="ru-RU" sz="3200" dirty="0" smtClean="0"/>
              <a:t>а.</a:t>
            </a:r>
          </a:p>
          <a:p>
            <a:pPr marL="514350" indent="-514350">
              <a:buAutoNum type="arabicPeriod"/>
            </a:pPr>
            <a:endParaRPr lang="ru-RU" sz="3200" dirty="0"/>
          </a:p>
        </p:txBody>
      </p:sp>
      <p:pic>
        <p:nvPicPr>
          <p:cNvPr id="4" name="Рисунок 3" descr="Большой Сфинкс, пирамида Хефрена.bm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1445525"/>
            <a:ext cx="6924709" cy="51695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81</TotalTime>
  <Words>612</Words>
  <Application>Microsoft Office PowerPoint</Application>
  <PresentationFormat>Экран (4:3)</PresentationFormat>
  <Paragraphs>84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Официальная</vt:lpstr>
      <vt:lpstr>Жизнь египетского вельможи</vt:lpstr>
      <vt:lpstr>Повторяем домашнее задание</vt:lpstr>
      <vt:lpstr>1. Где находится Египет?</vt:lpstr>
      <vt:lpstr>2. Приспособление для полива садов и огородов в Древнем Египте</vt:lpstr>
      <vt:lpstr>3. Что ввозили торговцы в Древний Египет?</vt:lpstr>
      <vt:lpstr>4. Что символизировала двойная корона египетских фараонов?</vt:lpstr>
      <vt:lpstr>5. Из чего древние египтяне изготавливали материал для письма?</vt:lpstr>
      <vt:lpstr>6. Как называлась первая столица египетского государства?</vt:lpstr>
      <vt:lpstr>Самопроверка</vt:lpstr>
      <vt:lpstr>Как жили древнеегипетские земледельцы (ремесленники)?</vt:lpstr>
      <vt:lpstr>Жизнь египетского вельможи</vt:lpstr>
      <vt:lpstr>Стр. 39-40</vt:lpstr>
      <vt:lpstr>Работа с историческим документом.</vt:lpstr>
      <vt:lpstr>Работа с историческим документом.</vt:lpstr>
      <vt:lpstr>Работа с историческим документом.</vt:lpstr>
      <vt:lpstr>Работа с историческим документом.</vt:lpstr>
      <vt:lpstr>Работа с историческим документом.</vt:lpstr>
      <vt:lpstr>Вопросы к документу</vt:lpstr>
      <vt:lpstr>Слайд 19</vt:lpstr>
    </vt:vector>
  </TitlesOfParts>
  <Company>HOME OFFICE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Жизнь египетского вельможи</dc:title>
  <dc:creator>Татьяна</dc:creator>
  <cp:lastModifiedBy>Татьяна</cp:lastModifiedBy>
  <cp:revision>8</cp:revision>
  <dcterms:created xsi:type="dcterms:W3CDTF">2009-10-18T15:11:32Z</dcterms:created>
  <dcterms:modified xsi:type="dcterms:W3CDTF">2009-10-18T16:32:44Z</dcterms:modified>
</cp:coreProperties>
</file>