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2"/>
  </p:notesMasterIdLst>
  <p:sldIdLst>
    <p:sldId id="256" r:id="rId2"/>
    <p:sldId id="283" r:id="rId3"/>
    <p:sldId id="261" r:id="rId4"/>
    <p:sldId id="284" r:id="rId5"/>
    <p:sldId id="285" r:id="rId6"/>
    <p:sldId id="288" r:id="rId7"/>
    <p:sldId id="293" r:id="rId8"/>
    <p:sldId id="292" r:id="rId9"/>
    <p:sldId id="267" r:id="rId10"/>
    <p:sldId id="302" r:id="rId11"/>
    <p:sldId id="274" r:id="rId12"/>
    <p:sldId id="289" r:id="rId13"/>
    <p:sldId id="290" r:id="rId14"/>
    <p:sldId id="291" r:id="rId15"/>
    <p:sldId id="299" r:id="rId16"/>
    <p:sldId id="296" r:id="rId17"/>
    <p:sldId id="295" r:id="rId18"/>
    <p:sldId id="294" r:id="rId19"/>
    <p:sldId id="301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009" autoAdjust="0"/>
  </p:normalViewPr>
  <p:slideViewPr>
    <p:cSldViewPr>
      <p:cViewPr varScale="1">
        <p:scale>
          <a:sx n="73" d="100"/>
          <a:sy n="73" d="100"/>
        </p:scale>
        <p:origin x="-4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58BA76-E8F1-4BC1-A065-F58A4B1115D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365D8-4F0E-420F-981A-E16BDFF373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365D8-4F0E-420F-981A-E16BDFF3735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365D8-4F0E-420F-981A-E16BDFF3735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365D8-4F0E-420F-981A-E16BDFF37350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703B-3A9B-42B1-961C-A9643B62203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703B-3A9B-42B1-961C-A9643B62203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703B-3A9B-42B1-961C-A9643B62203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703B-3A9B-42B1-961C-A9643B62203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703B-3A9B-42B1-961C-A9643B62203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703B-3A9B-42B1-961C-A9643B62203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703B-3A9B-42B1-961C-A9643B62203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703B-3A9B-42B1-961C-A9643B62203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703B-3A9B-42B1-961C-A9643B62203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703B-3A9B-42B1-961C-A9643B62203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B703B-3A9B-42B1-961C-A9643B62203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D8B703B-3A9B-42B1-961C-A9643B62203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642DC3E-2601-40BC-B15F-FA3867AD12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pravmir.ru/wp-content/uploads/2009/06/untitled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2" descr="Рисунок1.jpg"/>
          <p:cNvPicPr>
            <a:picLocks noChangeAspect="1"/>
          </p:cNvPicPr>
          <p:nvPr/>
        </p:nvPicPr>
        <p:blipFill>
          <a:blip r:embed="rId2" cstate="print"/>
          <a:srcRect l="15476" r="17857"/>
          <a:stretch>
            <a:fillRect/>
          </a:stretch>
        </p:blipFill>
        <p:spPr bwMode="auto">
          <a:xfrm rot="10800000" flipV="1">
            <a:off x="2195736" y="2214554"/>
            <a:ext cx="5090908" cy="4094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000232" y="476672"/>
            <a:ext cx="578647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Доброта и толерантность</a:t>
            </a:r>
          </a:p>
          <a:p>
            <a:pPr algn="ctr"/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пасут мир!</a:t>
            </a:r>
            <a:endParaRPr lang="ru-RU" sz="4000" b="1" cap="none" spc="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3" descr="D:\WINDOWS\Users\Aida\Рабочий стол\МОЯ лаборатория\ШАБЛОНЫ\Children _irstock\Children _irstock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083" y="571500"/>
            <a:ext cx="1328855" cy="1357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387725" y="304800"/>
            <a:ext cx="2078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Памятка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228600" y="1295400"/>
            <a:ext cx="8686800" cy="3051175"/>
          </a:xfrm>
          <a:prstGeom prst="rect">
            <a:avLst/>
          </a:prstGeom>
          <a:solidFill>
            <a:srgbClr val="FFFF99">
              <a:alpha val="75000"/>
            </a:srgbClr>
          </a:solidFill>
          <a:ln w="34925">
            <a:solidFill>
              <a:srgbClr val="FF99CC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altLang="ja-JP" sz="3200" b="1"/>
              <a:t>	Сделав добро, человек сам становится лучше, чище, светлее. Если мы будем внимательны к любому человеку, с которым вступаем во взаимодействие, будь-то случайный попутчик, бродяга или друг, - это и будет проявление доброты.</a:t>
            </a:r>
          </a:p>
        </p:txBody>
      </p:sp>
      <p:pic>
        <p:nvPicPr>
          <p:cNvPr id="13318" name="Picture 6" descr="BOO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832225"/>
            <a:ext cx="3276600" cy="3025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0"/>
            <a:ext cx="871540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Быть толерантным 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– </a:t>
            </a: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означает уважать других, невзирая на различия. Это означает быть внимательным к другим и обращать внимание на то, что нас сближает.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1" y="2996952"/>
            <a:ext cx="650085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сем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9"/>
            <a:ext cx="8784976" cy="5040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 rot="10800000" flipV="1">
            <a:off x="1259629" y="425714"/>
            <a:ext cx="60486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EE2A46"/>
                </a:solidFill>
                <a:latin typeface="Tahoma" pitchFamily="34" charset="0"/>
              </a:rPr>
              <a:t>Ладная семья</a:t>
            </a:r>
            <a:endParaRPr lang="ru-RU" sz="4000" b="1" dirty="0">
              <a:solidFill>
                <a:srgbClr val="EE2A46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48965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EE2A46"/>
                </a:solidFill>
                <a:latin typeface="Tahoma" pitchFamily="34" charset="0"/>
              </a:rPr>
              <a:t>Любовь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2564904"/>
            <a:ext cx="48245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 dirty="0" smtClean="0">
                <a:solidFill>
                  <a:srgbClr val="EE2A46"/>
                </a:solidFill>
                <a:latin typeface="Tahoma" pitchFamily="34" charset="0"/>
              </a:rPr>
              <a:t>Терпение </a:t>
            </a:r>
            <a:endParaRPr lang="ru-RU" sz="5400" b="1" dirty="0">
              <a:solidFill>
                <a:srgbClr val="EE2A46"/>
              </a:solidFill>
              <a:latin typeface="Tahom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3817624" y="4256656"/>
            <a:ext cx="44987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 dirty="0" smtClean="0">
                <a:solidFill>
                  <a:srgbClr val="EE2A46"/>
                </a:solidFill>
                <a:latin typeface="Tahoma" pitchFamily="34" charset="0"/>
              </a:rPr>
              <a:t>Прощение </a:t>
            </a:r>
            <a:endParaRPr lang="ru-RU" sz="5400" b="1" dirty="0">
              <a:solidFill>
                <a:srgbClr val="EE2A46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395536" y="3931238"/>
            <a:ext cx="30243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100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115616" y="980728"/>
            <a:ext cx="3096344" cy="2448272"/>
            <a:chOff x="769862" y="1635660"/>
            <a:chExt cx="2752750" cy="2202188"/>
          </a:xfrm>
        </p:grpSpPr>
        <p:sp>
          <p:nvSpPr>
            <p:cNvPr id="4" name=" 3"/>
            <p:cNvSpPr/>
            <p:nvPr/>
          </p:nvSpPr>
          <p:spPr>
            <a:xfrm>
              <a:off x="769862" y="1635660"/>
              <a:ext cx="2752750" cy="2202188"/>
            </a:xfrm>
            <a:prstGeom prst="gear6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8617942"/>
                <a:satOff val="-21801"/>
                <a:lumOff val="980"/>
                <a:alphaOff val="0"/>
              </a:schemeClr>
            </a:fillRef>
            <a:effectRef idx="1">
              <a:schemeClr val="accent4">
                <a:hueOff val="8617942"/>
                <a:satOff val="-21801"/>
                <a:lumOff val="98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 4"/>
            <p:cNvSpPr/>
            <p:nvPr/>
          </p:nvSpPr>
          <p:spPr>
            <a:xfrm>
              <a:off x="1404298" y="2193420"/>
              <a:ext cx="1483878" cy="10866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dirty="0" smtClean="0">
                  <a:solidFill>
                    <a:schemeClr val="tx1"/>
                  </a:solidFill>
                </a:rPr>
                <a:t>терпение</a:t>
              </a:r>
              <a:endParaRPr lang="ru-RU" sz="24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3291222" y="3356992"/>
            <a:ext cx="2936962" cy="2520280"/>
            <a:chOff x="1896148" y="137703"/>
            <a:chExt cx="2561556" cy="2363372"/>
          </a:xfrm>
        </p:grpSpPr>
        <p:sp>
          <p:nvSpPr>
            <p:cNvPr id="10" name=" 3"/>
            <p:cNvSpPr/>
            <p:nvPr/>
          </p:nvSpPr>
          <p:spPr>
            <a:xfrm rot="20700000">
              <a:off x="1896148" y="137703"/>
              <a:ext cx="2561556" cy="2363372"/>
            </a:xfrm>
            <a:prstGeom prst="gear6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17235884"/>
                <a:satOff val="-43603"/>
                <a:lumOff val="1960"/>
                <a:alphaOff val="0"/>
              </a:schemeClr>
            </a:fillRef>
            <a:effectRef idx="1">
              <a:schemeClr val="accent4">
                <a:hueOff val="17235884"/>
                <a:satOff val="-43603"/>
                <a:lumOff val="196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 4"/>
            <p:cNvSpPr/>
            <p:nvPr/>
          </p:nvSpPr>
          <p:spPr>
            <a:xfrm>
              <a:off x="2469728" y="644305"/>
              <a:ext cx="1414398" cy="13501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dirty="0" smtClean="0">
                  <a:solidFill>
                    <a:schemeClr val="bg1"/>
                  </a:solidFill>
                </a:rPr>
                <a:t>любовь</a:t>
              </a:r>
              <a:endParaRPr lang="ru-RU" sz="24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5076056" y="764705"/>
            <a:ext cx="2808312" cy="2664296"/>
            <a:chOff x="2673214" y="2339524"/>
            <a:chExt cx="2671781" cy="2671781"/>
          </a:xfrm>
        </p:grpSpPr>
        <p:sp>
          <p:nvSpPr>
            <p:cNvPr id="13" name=" 3"/>
            <p:cNvSpPr/>
            <p:nvPr/>
          </p:nvSpPr>
          <p:spPr>
            <a:xfrm>
              <a:off x="2673214" y="2339524"/>
              <a:ext cx="2671781" cy="2671781"/>
            </a:xfrm>
            <a:prstGeom prst="gear9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 4"/>
            <p:cNvSpPr/>
            <p:nvPr/>
          </p:nvSpPr>
          <p:spPr>
            <a:xfrm>
              <a:off x="3210359" y="2965378"/>
              <a:ext cx="1597491" cy="13733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dirty="0" smtClean="0">
                  <a:solidFill>
                    <a:schemeClr val="tx1"/>
                  </a:solidFill>
                </a:rPr>
                <a:t>прощение</a:t>
              </a:r>
              <a:endParaRPr lang="ru-RU" sz="2400" b="1" kern="12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500042"/>
            <a:ext cx="85011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Ты, толерантный человек?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4" descr="H:\Documents and Settings\Aida\Рабочий стол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823" y="1500174"/>
            <a:ext cx="8692333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polblog.ru/wp-content/uploads/iStock_000007362979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57166"/>
            <a:ext cx="7632848" cy="6024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amerikanki.com/wp-content/uploads/2011/07/schastlivaja-molodaja-jzensch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928670"/>
            <a:ext cx="2664296" cy="2572338"/>
          </a:xfrm>
          <a:prstGeom prst="rect">
            <a:avLst/>
          </a:prstGeom>
          <a:noFill/>
        </p:spPr>
      </p:pic>
      <p:pic>
        <p:nvPicPr>
          <p:cNvPr id="10244" name="Picture 4" descr="http://gorod.tomsk.ru/uploads/35633/1288974765/_IMG_76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071942"/>
            <a:ext cx="2592288" cy="2585864"/>
          </a:xfrm>
          <a:prstGeom prst="rect">
            <a:avLst/>
          </a:prstGeom>
          <a:noFill/>
        </p:spPr>
      </p:pic>
      <p:pic>
        <p:nvPicPr>
          <p:cNvPr id="10248" name="Picture 8" descr="http://hpproject.com/system/images/107/original/IMG_5730_L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3643314"/>
            <a:ext cx="3024906" cy="2953468"/>
          </a:xfrm>
          <a:prstGeom prst="rect">
            <a:avLst/>
          </a:prstGeom>
          <a:noFill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28596" y="1000108"/>
            <a:ext cx="2808312" cy="2899544"/>
          </a:xfrm>
          <a:prstGeom prst="rect">
            <a:avLst/>
          </a:prstGeom>
          <a:noFill/>
          <a:ln/>
        </p:spPr>
      </p:pic>
      <p:pic>
        <p:nvPicPr>
          <p:cNvPr id="8" name="Picture 6" descr="http://hameleons.com/uploads/posts/2010-08/1281470593_n83bnlqgex5uh6j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1916832"/>
            <a:ext cx="3600400" cy="295232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214546" y="214290"/>
            <a:ext cx="60862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Доброта спасет мир !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s/psikhologija/Tolerantnost-v-shkole/0014-014-TSvetok-tolerantnos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-1"/>
            <a:ext cx="8496944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COBJ0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878638" y="2667000"/>
            <a:ext cx="2265362" cy="3429000"/>
          </a:xfrm>
          <a:prstGeom prst="rect">
            <a:avLst/>
          </a:prstGeom>
          <a:noFill/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28600" y="1112838"/>
            <a:ext cx="8382000" cy="4098925"/>
          </a:xfrm>
          <a:prstGeom prst="rect">
            <a:avLst/>
          </a:prstGeom>
          <a:solidFill>
            <a:srgbClr val="FFFF99">
              <a:alpha val="0"/>
            </a:srgbClr>
          </a:solidFill>
          <a:ln w="349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54000" algn="ctr"/>
            <a:r>
              <a:rPr lang="ru-RU" altLang="ja-JP" sz="2200" dirty="0">
                <a:latin typeface="Arial" pitchFamily="34" charset="0"/>
              </a:rPr>
              <a:t>                                     </a:t>
            </a:r>
          </a:p>
          <a:p>
            <a:pPr indent="254000"/>
            <a:r>
              <a:rPr lang="ru-RU" altLang="ja-JP" sz="2800" b="1" i="1" dirty="0"/>
              <a:t>Уважай собеседника</a:t>
            </a:r>
          </a:p>
          <a:p>
            <a:pPr indent="254000"/>
            <a:endParaRPr lang="ru-RU" altLang="ja-JP" sz="900" b="1" i="1" dirty="0"/>
          </a:p>
          <a:p>
            <a:pPr indent="254000"/>
            <a:r>
              <a:rPr lang="ru-RU" altLang="ja-JP" sz="2800" b="1" i="1" dirty="0"/>
              <a:t>Старайся понять то, о чем говорят другие</a:t>
            </a:r>
          </a:p>
          <a:p>
            <a:pPr indent="254000"/>
            <a:endParaRPr lang="ru-RU" altLang="ja-JP" sz="900" b="1" i="1" dirty="0"/>
          </a:p>
          <a:p>
            <a:pPr indent="254000"/>
            <a:r>
              <a:rPr lang="ru-RU" altLang="ja-JP" sz="2800" b="1" i="1" dirty="0"/>
              <a:t>Отстаивай свое мнение тактично</a:t>
            </a:r>
          </a:p>
          <a:p>
            <a:pPr indent="254000"/>
            <a:endParaRPr lang="ru-RU" altLang="ja-JP" sz="900" b="1" i="1" dirty="0"/>
          </a:p>
          <a:p>
            <a:pPr indent="254000"/>
            <a:r>
              <a:rPr lang="ru-RU" altLang="ja-JP" sz="2800" b="1" i="1" dirty="0"/>
              <a:t>Ищи лучшие аргументы</a:t>
            </a:r>
          </a:p>
          <a:p>
            <a:pPr indent="254000"/>
            <a:endParaRPr lang="ru-RU" altLang="ja-JP" sz="900" b="1" i="1" dirty="0"/>
          </a:p>
          <a:p>
            <a:pPr indent="254000"/>
            <a:r>
              <a:rPr lang="ru-RU" altLang="ja-JP" sz="2800" b="1" i="1" dirty="0"/>
              <a:t>Будь справедливым, </a:t>
            </a:r>
          </a:p>
          <a:p>
            <a:pPr indent="254000"/>
            <a:r>
              <a:rPr lang="ru-RU" altLang="ja-JP" sz="2800" b="1" i="1" dirty="0"/>
              <a:t>готовым признать правоту другого</a:t>
            </a:r>
          </a:p>
          <a:p>
            <a:pPr indent="254000"/>
            <a:endParaRPr lang="ru-RU" altLang="ja-JP" sz="900" b="1" i="1" dirty="0"/>
          </a:p>
          <a:p>
            <a:pPr indent="254000"/>
            <a:r>
              <a:rPr lang="ru-RU" altLang="ja-JP" sz="2800" b="1" i="1" dirty="0"/>
              <a:t>Стремись учитывать интересы других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1182688" y="555625"/>
            <a:ext cx="700722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altLang="ja-JP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ПРАВИЛА ТОЛЕРАНТНОГО ОБЩЕНИЯ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36712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Теперь, когда мы научились</a:t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Летать по воздуху, как птицы,</a:t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Плавать под водой, как рыбы,</a:t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Нам не хватает только одного:</a:t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Научиться жить на земле, как люди.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012160" y="566124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  <a:latin typeface="Arial Black" pitchFamily="34" charset="0"/>
              </a:rPr>
              <a:t>Б.Шоу</a:t>
            </a:r>
            <a:endParaRPr lang="ru-RU" i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WINDOWS\Users\Aida\Рабочий стол\МОЯ лаборатория\ШАБЛОНЫ\Children _irstock\Children _irstock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700808"/>
            <a:ext cx="428628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5733256"/>
            <a:ext cx="445011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2910" y="571480"/>
            <a:ext cx="8001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5" y="1142984"/>
            <a:ext cx="2286017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H:\Documents and Settings\Aida\Рабочий стол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1142984"/>
            <a:ext cx="2571768" cy="3626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H:\Documents and Settings\Aida\Рабочий стол\Рисунок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428604"/>
            <a:ext cx="2500312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14282" y="4929198"/>
            <a:ext cx="878687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Доброта и толерантность</a:t>
            </a:r>
          </a:p>
          <a:p>
            <a:pPr algn="ctr"/>
            <a:r>
              <a:rPr lang="ru-RU" sz="4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спасут мир! </a:t>
            </a:r>
            <a:endParaRPr lang="ru-RU" sz="48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51240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rgbClr val="7030A0"/>
                </a:solidFill>
                <a:latin typeface="Arial Black" pitchFamily="34" charset="0"/>
              </a:rPr>
              <a:t>Толерантность</a:t>
            </a:r>
            <a:endParaRPr lang="ru-RU" sz="54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3" name="Picture 7" descr="Картинка 26 из 453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268760"/>
            <a:ext cx="5400675" cy="50120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63184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Толерантность –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слово заимствованное,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а поэтому мало понятное.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Ближайшие синонимы: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23554" name="WordArt 2"/>
          <p:cNvSpPr>
            <a:spLocks noChangeArrowheads="1" noChangeShapeType="1" noTextEdit="1"/>
          </p:cNvSpPr>
          <p:nvPr/>
        </p:nvSpPr>
        <p:spPr bwMode="auto">
          <a:xfrm rot="19245616">
            <a:off x="4577524" y="4333076"/>
            <a:ext cx="4641187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23555" name="WordArt 3"/>
          <p:cNvSpPr>
            <a:spLocks noChangeArrowheads="1" noChangeShapeType="1" noTextEdit="1"/>
          </p:cNvSpPr>
          <p:nvPr/>
        </p:nvSpPr>
        <p:spPr bwMode="auto">
          <a:xfrm rot="19986771">
            <a:off x="827584" y="3140968"/>
            <a:ext cx="3168352" cy="833214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терпимость</a:t>
            </a:r>
            <a:endParaRPr lang="ru-RU" sz="20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 rot="19837213">
            <a:off x="1377157" y="3878155"/>
            <a:ext cx="6056794" cy="7334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20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уваже</a:t>
            </a:r>
            <a:r>
              <a:rPr lang="ru-RU" sz="20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е</a:t>
            </a:r>
            <a:r>
              <a:rPr lang="ru-RU" sz="20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ние к чужому мнению</a:t>
            </a:r>
            <a:endParaRPr lang="ru-RU" sz="20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23557" name="WordArt 5"/>
          <p:cNvSpPr>
            <a:spLocks noChangeArrowheads="1" noChangeShapeType="1" noTextEdit="1"/>
          </p:cNvSpPr>
          <p:nvPr/>
        </p:nvSpPr>
        <p:spPr bwMode="auto">
          <a:xfrm rot="19899867">
            <a:off x="4105255" y="4787660"/>
            <a:ext cx="4176464" cy="809664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лояльность</a:t>
            </a:r>
            <a:endParaRPr lang="ru-RU" sz="20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23556" grpId="0"/>
      <p:bldP spid="235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395536" y="956047"/>
            <a:ext cx="50227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ja-JP" sz="4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Толерантность</a:t>
            </a:r>
            <a:r>
              <a:rPr lang="ru-RU" altLang="ja-JP" sz="4400" dirty="0" smtClean="0">
                <a:solidFill>
                  <a:srgbClr val="CC0000"/>
                </a:solidFill>
              </a:rPr>
              <a:t> </a:t>
            </a:r>
            <a:endParaRPr lang="ru-RU" altLang="ja-JP" sz="4400" dirty="0">
              <a:solidFill>
                <a:srgbClr val="CC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060848"/>
            <a:ext cx="51845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ja-JP" sz="2400" b="1" dirty="0" smtClean="0">
                <a:solidFill>
                  <a:srgbClr val="CC0000"/>
                </a:solidFill>
                <a:latin typeface="Arial" charset="0"/>
              </a:rPr>
              <a:t>- </a:t>
            </a:r>
            <a:r>
              <a:rPr lang="ru-RU" altLang="ja-JP" sz="2400" b="1" i="1" dirty="0" smtClean="0">
                <a:solidFill>
                  <a:srgbClr val="CC0000"/>
                </a:solidFill>
              </a:rPr>
              <a:t>это уважение,</a:t>
            </a:r>
          </a:p>
          <a:p>
            <a:pPr algn="just"/>
            <a:r>
              <a:rPr lang="ru-RU" altLang="ja-JP" sz="2400" b="1" i="1" dirty="0" smtClean="0">
                <a:solidFill>
                  <a:srgbClr val="CC0000"/>
                </a:solidFill>
              </a:rPr>
              <a:t> принятие и понимание</a:t>
            </a:r>
          </a:p>
          <a:p>
            <a:pPr algn="just"/>
            <a:r>
              <a:rPr lang="ru-RU" altLang="ja-JP" sz="2400" b="1" i="1" dirty="0" smtClean="0">
                <a:solidFill>
                  <a:srgbClr val="CC0000"/>
                </a:solidFill>
              </a:rPr>
              <a:t> богатого многообразия </a:t>
            </a:r>
          </a:p>
          <a:p>
            <a:pPr algn="just"/>
            <a:r>
              <a:rPr lang="ru-RU" altLang="ja-JP" sz="2400" b="1" i="1" dirty="0" smtClean="0">
                <a:solidFill>
                  <a:srgbClr val="CC0000"/>
                </a:solidFill>
              </a:rPr>
              <a:t>культур нашего мира, </a:t>
            </a:r>
          </a:p>
          <a:p>
            <a:pPr algn="just"/>
            <a:r>
              <a:rPr lang="ru-RU" altLang="ja-JP" sz="2400" b="1" i="1" dirty="0" smtClean="0">
                <a:solidFill>
                  <a:srgbClr val="CC0000"/>
                </a:solidFill>
              </a:rPr>
              <a:t>форм самовыражения</a:t>
            </a:r>
          </a:p>
          <a:p>
            <a:pPr algn="just"/>
            <a:r>
              <a:rPr lang="ru-RU" altLang="ja-JP" sz="2400" b="1" i="1" dirty="0" smtClean="0">
                <a:solidFill>
                  <a:srgbClr val="CC0000"/>
                </a:solidFill>
              </a:rPr>
              <a:t> и способов проявления</a:t>
            </a:r>
          </a:p>
          <a:p>
            <a:pPr algn="just"/>
            <a:r>
              <a:rPr lang="ru-RU" altLang="ja-JP" sz="2400" b="1" i="1" dirty="0" smtClean="0">
                <a:solidFill>
                  <a:srgbClr val="CC0000"/>
                </a:solidFill>
              </a:rPr>
              <a:t> человеческой</a:t>
            </a:r>
            <a:r>
              <a:rPr lang="ru-RU" altLang="ja-JP" sz="2400" b="1" i="1" u="sng" dirty="0" smtClean="0">
                <a:solidFill>
                  <a:srgbClr val="CC0000"/>
                </a:solidFill>
              </a:rPr>
              <a:t> </a:t>
            </a:r>
          </a:p>
          <a:p>
            <a:pPr algn="just"/>
            <a:r>
              <a:rPr lang="ru-RU" altLang="ja-JP" sz="2400" b="1" i="1" dirty="0" smtClean="0">
                <a:solidFill>
                  <a:srgbClr val="CC0000"/>
                </a:solidFill>
              </a:rPr>
              <a:t>индивидуальности.</a:t>
            </a:r>
            <a:endParaRPr lang="ru-RU" altLang="ja-JP" sz="2400" b="1" i="1" dirty="0">
              <a:solidFill>
                <a:srgbClr val="CC0000"/>
              </a:solidFill>
            </a:endParaRPr>
          </a:p>
        </p:txBody>
      </p:sp>
      <p:pic>
        <p:nvPicPr>
          <p:cNvPr id="4" name="Picture 6" descr="ё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914400"/>
            <a:ext cx="4104456" cy="5106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upload.wikimedia.org/wikipedia/commons/thumb/5/52/SophieAndersonTakethefairfaceofWoman.jpg/240px-SophieAndersonTakethefairfaceofWo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689648"/>
            <a:ext cx="2646040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://mirgif.com/fantazy/drakon-1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329608"/>
            <a:ext cx="3996952" cy="3528392"/>
          </a:xfrm>
          <a:prstGeom prst="rect">
            <a:avLst/>
          </a:prstGeom>
          <a:noFill/>
        </p:spPr>
      </p:pic>
      <p:pic>
        <p:nvPicPr>
          <p:cNvPr id="1032" name="Picture 8" descr="http://mirgif.com/KARTINKI/skazka/skazka_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404664"/>
            <a:ext cx="6075040" cy="3859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омаш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96943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10800000" flipV="1">
            <a:off x="142843" y="362196"/>
            <a:ext cx="900115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Сказочка о счастье</a:t>
            </a:r>
            <a:endParaRPr lang="ru-RU" sz="8000" b="1" cap="none" spc="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6" descr="C:\Users\я\Desktop\котёна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9940" y="1643050"/>
            <a:ext cx="538526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746</TotalTime>
  <Words>152</Words>
  <Application>Microsoft Office PowerPoint</Application>
  <PresentationFormat>Экран (4:3)</PresentationFormat>
  <Paragraphs>55</Paragraphs>
  <Slides>20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Люда</cp:lastModifiedBy>
  <cp:revision>82</cp:revision>
  <dcterms:created xsi:type="dcterms:W3CDTF">2012-02-13T13:04:28Z</dcterms:created>
  <dcterms:modified xsi:type="dcterms:W3CDTF">2013-01-18T02:50:43Z</dcterms:modified>
</cp:coreProperties>
</file>