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57" r:id="rId4"/>
    <p:sldId id="258" r:id="rId5"/>
    <p:sldId id="259" r:id="rId6"/>
    <p:sldId id="265" r:id="rId7"/>
    <p:sldId id="260" r:id="rId8"/>
    <p:sldId id="261" r:id="rId9"/>
    <p:sldId id="262" r:id="rId10"/>
    <p:sldId id="267" r:id="rId11"/>
    <p:sldId id="263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705" autoAdjust="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17.11.2011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17.11.2011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17.11.2011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17.11.2011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«Курение или здоровье – выбирайте сами»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4135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980728"/>
            <a:ext cx="6120680" cy="5654577"/>
          </a:xfrm>
        </p:spPr>
      </p:pic>
    </p:spTree>
    <p:extLst>
      <p:ext uri="{BB962C8B-B14F-4D97-AF65-F5344CB8AC3E}">
        <p14:creationId xmlns:p14="http://schemas.microsoft.com/office/powerpoint/2010/main" val="37471236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21328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«От курения тупеешь»</a:t>
            </a:r>
            <a:br>
              <a:rPr lang="ru-RU" b="1" dirty="0" smtClean="0"/>
            </a:br>
            <a:r>
              <a:rPr lang="ru-RU" dirty="0" smtClean="0"/>
              <a:t>(</a:t>
            </a:r>
            <a:r>
              <a:rPr lang="ru-RU" sz="4000" dirty="0" smtClean="0"/>
              <a:t>В. Гете)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656047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7772400" cy="1470025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От курения страдают:</a:t>
            </a:r>
            <a:endParaRPr lang="ru-RU" sz="44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1628800"/>
            <a:ext cx="6400800" cy="4010000"/>
          </a:xfrm>
        </p:spPr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Зубы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ЖКТ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Голосовые связки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Органы дыхания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Органы пищеварения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Сердечно-сосудистая система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Нервная система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Почки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Мозг и умственная деятельность</a:t>
            </a:r>
          </a:p>
          <a:p>
            <a:pPr algn="just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760858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1772816"/>
            <a:ext cx="8229600" cy="2448272"/>
          </a:xfrm>
        </p:spPr>
        <p:txBody>
          <a:bodyPr>
            <a:normAutofit/>
          </a:bodyPr>
          <a:lstStyle/>
          <a:p>
            <a:r>
              <a:rPr lang="ru-RU" b="1" dirty="0" smtClean="0"/>
              <a:t>«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Курение – полезная привычка.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Для смерти</a:t>
            </a:r>
            <a:r>
              <a:rPr lang="ru-RU" b="1" dirty="0" smtClean="0"/>
              <a:t>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/>
              <a:t>(Александр Боровик)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9000659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Египетские фараоны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801618"/>
            <a:ext cx="5904656" cy="4723725"/>
          </a:xfrm>
        </p:spPr>
      </p:pic>
    </p:spTree>
    <p:extLst>
      <p:ext uri="{BB962C8B-B14F-4D97-AF65-F5344CB8AC3E}">
        <p14:creationId xmlns:p14="http://schemas.microsoft.com/office/powerpoint/2010/main" val="30393630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Индийские храмы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846957"/>
            <a:ext cx="6912768" cy="4399034"/>
          </a:xfrm>
        </p:spPr>
      </p:pic>
    </p:spTree>
    <p:extLst>
      <p:ext uri="{BB962C8B-B14F-4D97-AF65-F5344CB8AC3E}">
        <p14:creationId xmlns:p14="http://schemas.microsoft.com/office/powerpoint/2010/main" val="11474805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Скифы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968769"/>
            <a:ext cx="6696744" cy="4297077"/>
          </a:xfrm>
        </p:spPr>
      </p:pic>
    </p:spTree>
    <p:extLst>
      <p:ext uri="{BB962C8B-B14F-4D97-AF65-F5344CB8AC3E}">
        <p14:creationId xmlns:p14="http://schemas.microsoft.com/office/powerpoint/2010/main" val="16505484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Американские индейцы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82" y="2119313"/>
            <a:ext cx="5409598" cy="3603625"/>
          </a:xfrm>
        </p:spPr>
      </p:pic>
    </p:spTree>
    <p:extLst>
      <p:ext uri="{BB962C8B-B14F-4D97-AF65-F5344CB8AC3E}">
        <p14:creationId xmlns:p14="http://schemas.microsoft.com/office/powerpoint/2010/main" val="40285627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Христофор Колумб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8681" y="2157095"/>
            <a:ext cx="2286000" cy="3528060"/>
          </a:xfrm>
        </p:spPr>
      </p:pic>
    </p:spTree>
    <p:extLst>
      <p:ext uri="{BB962C8B-B14F-4D97-AF65-F5344CB8AC3E}">
        <p14:creationId xmlns:p14="http://schemas.microsoft.com/office/powerpoint/2010/main" val="23030159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Петр </a:t>
            </a:r>
            <a:r>
              <a:rPr lang="en-US" dirty="0" smtClean="0"/>
              <a:t>I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2351" y="1772815"/>
            <a:ext cx="5067922" cy="4593283"/>
          </a:xfrm>
        </p:spPr>
      </p:pic>
    </p:spTree>
    <p:extLst>
      <p:ext uri="{BB962C8B-B14F-4D97-AF65-F5344CB8AC3E}">
        <p14:creationId xmlns:p14="http://schemas.microsoft.com/office/powerpoint/2010/main" val="25452643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Екатерина Медичи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1454" y="1916832"/>
            <a:ext cx="3822754" cy="4678016"/>
          </a:xfrm>
        </p:spPr>
      </p:pic>
    </p:spTree>
    <p:extLst>
      <p:ext uri="{BB962C8B-B14F-4D97-AF65-F5344CB8AC3E}">
        <p14:creationId xmlns:p14="http://schemas.microsoft.com/office/powerpoint/2010/main" val="27925618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94</TotalTime>
  <Words>56</Words>
  <Application>Microsoft Office PowerPoint</Application>
  <PresentationFormat>Экран (4:3)</PresentationFormat>
  <Paragraphs>20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Кнопка</vt:lpstr>
      <vt:lpstr>«Курение или здоровье – выбирайте сами»</vt:lpstr>
      <vt:lpstr>«Курение – полезная привычка. Для смерти» (Александр Боровик)</vt:lpstr>
      <vt:lpstr>Египетские фараоны</vt:lpstr>
      <vt:lpstr>Индийские храмы</vt:lpstr>
      <vt:lpstr>Скифы</vt:lpstr>
      <vt:lpstr>Американские индейцы</vt:lpstr>
      <vt:lpstr>Христофор Колумб</vt:lpstr>
      <vt:lpstr>Петр I</vt:lpstr>
      <vt:lpstr>Екатерина Медичи</vt:lpstr>
      <vt:lpstr>Презентация PowerPoint</vt:lpstr>
      <vt:lpstr>«От курения тупеешь» (В. Гете)</vt:lpstr>
      <vt:lpstr>От курения страдают: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«Курение или здоровье – выбирайте сами»</dc:title>
  <dc:creator>admin</dc:creator>
  <cp:lastModifiedBy>admin</cp:lastModifiedBy>
  <cp:revision>5</cp:revision>
  <dcterms:created xsi:type="dcterms:W3CDTF">2011-11-17T18:39:32Z</dcterms:created>
  <dcterms:modified xsi:type="dcterms:W3CDTF">2011-11-17T20:25:01Z</dcterms:modified>
</cp:coreProperties>
</file>