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9" r:id="rId4"/>
    <p:sldId id="257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4A07C9-8C71-4D86-8FDA-E0910E3277D7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6A05134-657B-4C27-A6B5-DEAC1AA598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Автор: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Окишева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Анастасия 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Ученица 7б  ГБОУ СОШ№247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Учитель Иванова Наталья Станиславовна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Санкт-Петербург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2">
                    <a:lumMod val="10000"/>
                  </a:schemeClr>
                </a:solidFill>
              </a:rPr>
              <a:t>Презентация на тему «Понч0»</a:t>
            </a:r>
            <a:endParaRPr lang="ru-RU" u="sng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589240"/>
            <a:ext cx="1467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2011-2012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30800dff9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404665"/>
            <a:ext cx="9144000" cy="66247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Шьём пончо из драпа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Пончо из меха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Содержимое 5" descr="164126.product_file_large.4476276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1268760"/>
            <a:ext cx="4205064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nch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1340768"/>
            <a:ext cx="5904656" cy="5301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Пончо из такни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1556792"/>
            <a:ext cx="4032448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Вязанное пончо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ncho---Derzkii-ornament-ri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556792"/>
            <a:ext cx="2880320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Вязание пончо крючком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2530" name="Picture 2" descr="C:\Users\user\Desktop\Poncho---Derzkii-ornament-ch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1556792"/>
            <a:ext cx="5524500" cy="4926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Пончо в моём гардеробе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Содержимое 5" descr="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1340768"/>
            <a:ext cx="7200800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СПАСИБО ЗА ВНИМАНИЕ)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Пончо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 (исп. poncho «ленивый», заимствование из арауканского  языка, кечуа или мапудунгу) — латиноамериканская традиционная верхняя одежда в форме большого прямоугольного куска ткани с отверстием для головы посередине.</a:t>
            </a: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Пончо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6275040" cy="51453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Пончо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 – с одной стороны простая вещь из ряда классической верхней одежды, а с другой – практичная и оригинальная одежда, которая при наличии богатой фантазии, хорошего вкуса и умелых рук, поможет сделать вас неотразимой. Обычный кусок материи уже давно стал больше чем просто традиционная одежда южноамериканских индейцев. Пончо превратилось в современную одежду с разнообразием моделей, фактур, рисунков, узоров и материалов. Единственное, что остается неизменным уже много-много лет, это обязательное наличие выреза для головы и отсутствие рукавов.</a:t>
            </a: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Пончо в современном мире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4340" name="Picture 4" descr="Вязанное понч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1556792"/>
            <a:ext cx="2483768" cy="4720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5400" i="1" dirty="0" smtClean="0">
                <a:solidFill>
                  <a:schemeClr val="tx2">
                    <a:lumMod val="10000"/>
                  </a:schemeClr>
                </a:solidFill>
              </a:rPr>
              <a:t>    ИЗ ИСТОРИИ…</a:t>
            </a:r>
            <a:endParaRPr lang="ru-RU" sz="5400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Она берет начало где-то в горных районах Южной Америки. Уже не известно кому первому из индейского племени </a:t>
            </a:r>
            <a:r>
              <a:rPr lang="ru-RU" i="1" dirty="0" err="1" smtClean="0">
                <a:solidFill>
                  <a:schemeClr val="tx2">
                    <a:lumMod val="10000"/>
                  </a:schemeClr>
                </a:solidFill>
              </a:rPr>
              <a:t>Араукано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 пришла в голову идея вырезать в шерстяном одеяле отверстие для головы, но это нововведение пришлось по вкусу и в последствии получило широкое распространение среди жителей </a:t>
            </a:r>
            <a:r>
              <a:rPr lang="ru-RU" i="1" dirty="0" err="1" smtClean="0">
                <a:solidFill>
                  <a:schemeClr val="tx2">
                    <a:lumMod val="10000"/>
                  </a:schemeClr>
                </a:solidFill>
              </a:rPr>
              <a:t>Патагонии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. Традиционные пончо эпохи 13-14 веков, а именно к этому времени археологи относят самые ранние находки необычной верхней одежды индейцев, не отличалось разнообразием кроя и размеров. Обычно это был прямоугольник размером 1,5 на 1,5 или 1,5 на 2 метра, не предусматривающий ни рукавов, ни манжеток – только отверстие для головы.</a:t>
            </a: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47667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3314" name="Picture 2" descr="Мексиканская одеж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36297" y="4005064"/>
            <a:ext cx="1907704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08720"/>
            <a:ext cx="4896544" cy="5472608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</a:rPr>
              <a:t>Основным материалом для </a:t>
            </a:r>
            <a:r>
              <a:rPr lang="ru-RU" sz="2000" b="1" i="1" dirty="0" smtClean="0">
                <a:solidFill>
                  <a:schemeClr val="tx2">
                    <a:lumMod val="10000"/>
                  </a:schemeClr>
                </a:solidFill>
              </a:rPr>
              <a:t>изготовления пончо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</a:rPr>
              <a:t> являлась шерсть. Для простолюдин ткали пончо из “</a:t>
            </a:r>
            <a:r>
              <a:rPr lang="ru-RU" sz="2000" i="1" dirty="0" err="1" smtClean="0">
                <a:solidFill>
                  <a:schemeClr val="tx2">
                    <a:lumMod val="10000"/>
                  </a:schemeClr>
                </a:solidFill>
              </a:rPr>
              <a:t>аваски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</a:rPr>
              <a:t>”, так называлась грубая ткань из шерсти ламы. Ткань более высокого качества из </a:t>
            </a:r>
            <a:r>
              <a:rPr lang="ru-RU" sz="2000" i="1" dirty="0" err="1" smtClean="0">
                <a:solidFill>
                  <a:schemeClr val="tx2">
                    <a:lumMod val="10000"/>
                  </a:schemeClr>
                </a:solidFill>
              </a:rPr>
              <a:t>альпаки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</a:rPr>
              <a:t> использовалась при пошиве пончо для людей высшего сословия. А пончо вождей племен изготавливалось из самой редкой и дорогой шерсти викуньи. В древнем Перу процесс изготовления пончо был целым ремеслом, которым занимались мастера только из ограниченного числа районов </a:t>
            </a:r>
            <a:r>
              <a:rPr lang="ru-RU" sz="2000" i="1" dirty="0" err="1" smtClean="0">
                <a:solidFill>
                  <a:schemeClr val="tx2">
                    <a:lumMod val="10000"/>
                  </a:schemeClr>
                </a:solidFill>
              </a:rPr>
              <a:t>Патагонии</a:t>
            </a:r>
            <a:r>
              <a:rPr lang="ru-RU" sz="2000" i="1" dirty="0" smtClean="0">
                <a:solidFill>
                  <a:schemeClr val="tx2">
                    <a:lumMod val="10000"/>
                  </a:schemeClr>
                </a:solidFill>
              </a:rPr>
              <a:t>. Причем пончо из тонкой ткани ткали исключительно мужчины, а с грубой тканью приходилось работать женским рукам .</a:t>
            </a:r>
            <a:endParaRPr lang="ru-RU" sz="2000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1219200"/>
          </a:xfrm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Изготовление пончо</a:t>
            </a:r>
            <a:endParaRPr lang="ru-RU" i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8434" name="Picture 2" descr="Одежда понч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052736"/>
            <a:ext cx="360040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               НАШИ ДНИ…</a:t>
            </a:r>
            <a:endParaRPr lang="ru-RU" sz="4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60648"/>
            <a:ext cx="4788024" cy="62646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 наши дни 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мода на пончо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возвращается. На сегодняшний день существует уже сотни разновидностей пончо, которые могут удовлетворить практически любой вкус. Пожалуй, нет ни одного серьезного модельера, который в своем арсенале не имел бы эту одежду. Если вы идете в театр или в гости вам может подойти 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воздушное полупрозрачное пончо с ажурной вязкой и длинными кистями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от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Dior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 Если вы хотите 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классическое пончо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в традиционную клетку, то его можно найти у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Burberry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 У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Moncler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есть даже 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пончо в стиле </a:t>
            </a:r>
            <a:r>
              <a:rPr lang="ru-RU" i="1" dirty="0" err="1" smtClean="0">
                <a:solidFill>
                  <a:schemeClr val="tx2">
                    <a:lumMod val="10000"/>
                  </a:schemeClr>
                </a:solidFill>
              </a:rPr>
              <a:t>супертехно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из черного нейлона с белым геометрическим узором. Как всегда очень интересные коллекции можно найти у американского дизайнера Майкла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Корса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, который, отдавая предпочтение “натуральному материалу”, использует нестандартные сочетания, например 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пончо из меха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или 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пончо из хлопка и ангорской шерсти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 Кем бы вы не были, любителями классики, шика или авангарда, вы всегда имеете возможность найти пончо себе по душе.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президенты в понч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988840"/>
            <a:ext cx="4248472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ПОНЧО ИЗ РАЗНЫХ МАТЕРИАЛОВ…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175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Презентация на тему «Понч0»</vt:lpstr>
      <vt:lpstr>Пончо</vt:lpstr>
      <vt:lpstr>Пончо в современном мире</vt:lpstr>
      <vt:lpstr>Слайд 4</vt:lpstr>
      <vt:lpstr>Слайд 5</vt:lpstr>
      <vt:lpstr>Изготовление пончо</vt:lpstr>
      <vt:lpstr>Слайд 7</vt:lpstr>
      <vt:lpstr>Слайд 8</vt:lpstr>
      <vt:lpstr>Слайд 9</vt:lpstr>
      <vt:lpstr>Шьём пончо из драпа</vt:lpstr>
      <vt:lpstr>Пончо из меха</vt:lpstr>
      <vt:lpstr>Пончо из такни </vt:lpstr>
      <vt:lpstr>Вязанное пончо</vt:lpstr>
      <vt:lpstr>Вязание пончо крючком</vt:lpstr>
      <vt:lpstr> Пончо в моём гардеробе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«Понч0»</dc:title>
  <dc:creator>user</dc:creator>
  <cp:lastModifiedBy>Наташа</cp:lastModifiedBy>
  <cp:revision>12</cp:revision>
  <dcterms:created xsi:type="dcterms:W3CDTF">2011-12-08T12:34:39Z</dcterms:created>
  <dcterms:modified xsi:type="dcterms:W3CDTF">2013-01-23T19:56:20Z</dcterms:modified>
</cp:coreProperties>
</file>