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399"/>
            <a:ext cx="8062664" cy="2088232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Guten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 Tag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!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Ich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bin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Reporter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«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Berliner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Zeitung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»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.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</a:b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Ich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 will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uber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eure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Schule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 </a:t>
            </a:r>
            <a:r>
              <a:rPr lang="en-US" sz="2800" dirty="0" err="1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erfahren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Forte" pitchFamily="66" charset="0"/>
              </a:rPr>
              <a:t>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6" name="Picture 4" descr="C:\Users\Василий\Downloads\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84784"/>
            <a:ext cx="13596038" cy="5373216"/>
          </a:xfrm>
          <a:prstGeom prst="rect">
            <a:avLst/>
          </a:prstGeom>
          <a:noFill/>
        </p:spPr>
      </p:pic>
      <p:pic>
        <p:nvPicPr>
          <p:cNvPr id="3077" name="Picture 5" descr="M:\все для презинтации\i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0978" y="1628800"/>
            <a:ext cx="3641068" cy="5201526"/>
          </a:xfrm>
          <a:prstGeom prst="rect">
            <a:avLst/>
          </a:prstGeom>
          <a:noFill/>
        </p:spPr>
      </p:pic>
      <p:pic>
        <p:nvPicPr>
          <p:cNvPr id="11" name="Picture 5" descr="C:\Users\Василий\Downloads\image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155805"/>
            <a:ext cx="1656184" cy="2702195"/>
          </a:xfrm>
          <a:prstGeom prst="rect">
            <a:avLst/>
          </a:prstGeom>
          <a:noFill/>
        </p:spPr>
      </p:pic>
      <p:pic>
        <p:nvPicPr>
          <p:cNvPr id="3078" name="Picture 6" descr="C:\Users\Василий\Downloads\60809367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060848"/>
            <a:ext cx="899592" cy="6759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584176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Ich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lerne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in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der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Klasse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8.</a:t>
            </a:r>
            <a:b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</a:b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Heute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erzahle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gern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uber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die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Schule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im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Dorf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Meschko</a:t>
            </a:r>
            <a:r>
              <a:rPr lang="en-US" sz="3200" dirty="0" err="1">
                <a:solidFill>
                  <a:srgbClr val="FF0000"/>
                </a:solidFill>
                <a:latin typeface="Forte" pitchFamily="66" charset="0"/>
              </a:rPr>
              <a:t>w</a:t>
            </a:r>
            <a:r>
              <a:rPr lang="en-US" sz="3200" dirty="0" err="1" smtClean="0">
                <a:solidFill>
                  <a:srgbClr val="FF0000"/>
                </a:solidFill>
                <a:latin typeface="Forte" pitchFamily="66" charset="0"/>
              </a:rPr>
              <a:t>skaja</a:t>
            </a:r>
            <a:r>
              <a:rPr lang="en-US" sz="3200" dirty="0" smtClean="0">
                <a:solidFill>
                  <a:srgbClr val="FF0000"/>
                </a:solidFill>
                <a:latin typeface="Forte" pitchFamily="66" charset="0"/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Users\Василий\Downloads\x_f53b8c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852936"/>
            <a:ext cx="3464421" cy="36230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595341"/>
            <a:ext cx="4392488" cy="1584176"/>
          </a:xfrm>
        </p:spPr>
        <p:txBody>
          <a:bodyPr>
            <a:normAutofit fontScale="9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Wie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ist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eure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Schule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?</a:t>
            </a:r>
            <a:r>
              <a:rPr lang="ru-RU" sz="2800" dirty="0" smtClean="0">
                <a:solidFill>
                  <a:srgbClr val="7030A0"/>
                </a:solidFill>
                <a:latin typeface="Snap ITC" pitchFamily="82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Snap ITC" pitchFamily="82" charset="0"/>
              </a:rPr>
            </a:b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Wie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ist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dein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Snap ITC" pitchFamily="82" charset="0"/>
              </a:rPr>
              <a:t>Lieblingsfach</a:t>
            </a:r>
            <a:r>
              <a:rPr lang="en-US" sz="2800" dirty="0" smtClean="0">
                <a:solidFill>
                  <a:srgbClr val="7030A0"/>
                </a:solidFill>
                <a:latin typeface="Snap ITC" pitchFamily="82" charset="0"/>
              </a:rPr>
              <a:t>?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077" name="Picture 5" descr="C:\Users\Василий\Downloads\image00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4405" y="3184061"/>
            <a:ext cx="2160240" cy="3524602"/>
          </a:xfrm>
          <a:prstGeom prst="rect">
            <a:avLst/>
          </a:prstGeom>
          <a:noFill/>
        </p:spPr>
      </p:pic>
      <p:sp>
        <p:nvSpPr>
          <p:cNvPr id="5" name="Облако 4"/>
          <p:cNvSpPr/>
          <p:nvPr/>
        </p:nvSpPr>
        <p:spPr>
          <a:xfrm>
            <a:off x="791580" y="0"/>
            <a:ext cx="4248472" cy="2564904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Schule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liegt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Zentrum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Meiner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Meinung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nach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gross,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nett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sorgen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fur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unsere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Schulhof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63688" y="2492896"/>
            <a:ext cx="1152128" cy="7200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Und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ob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275856" y="3645024"/>
            <a:ext cx="648072" cy="432048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68" y="3429000"/>
            <a:ext cx="2562348" cy="2679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6709868" cy="1656184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Mein </a:t>
            </a:r>
            <a:r>
              <a:rPr lang="en-US" sz="3600" dirty="0" err="1" smtClean="0">
                <a:solidFill>
                  <a:srgbClr val="7030A0"/>
                </a:solidFill>
                <a:latin typeface="Blackadder ITC" pitchFamily="82" charset="0"/>
              </a:rPr>
              <a:t>Lieblingsfach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  <a:latin typeface="Blackadder ITC" pitchFamily="82" charset="0"/>
              </a:rPr>
              <a:t>ist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Sport. </a:t>
            </a:r>
          </a:p>
          <a:p>
            <a:r>
              <a:rPr lang="en-US" sz="3600" dirty="0">
                <a:solidFill>
                  <a:srgbClr val="7030A0"/>
                </a:solidFill>
                <a:latin typeface="Blackadder ITC" pitchFamily="82" charset="0"/>
              </a:rPr>
              <a:t> 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       </a:t>
            </a:r>
            <a:r>
              <a:rPr lang="en-US" sz="3600" dirty="0" err="1" smtClean="0">
                <a:solidFill>
                  <a:srgbClr val="7030A0"/>
                </a:solidFill>
                <a:latin typeface="Blackadder ITC" pitchFamily="82" charset="0"/>
              </a:rPr>
              <a:t>Aber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  <a:latin typeface="Blackadder ITC" pitchFamily="82" charset="0"/>
              </a:rPr>
              <a:t>manchmal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  <a:latin typeface="Blackadder ITC" pitchFamily="82" charset="0"/>
              </a:rPr>
              <a:t>gefahlt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                       </a:t>
            </a:r>
          </a:p>
          <a:p>
            <a:r>
              <a:rPr lang="en-US" sz="3600" dirty="0">
                <a:solidFill>
                  <a:srgbClr val="7030A0"/>
                </a:solidFill>
                <a:latin typeface="Blackadder ITC" pitchFamily="82" charset="0"/>
              </a:rPr>
              <a:t> 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                                               </a:t>
            </a:r>
            <a:r>
              <a:rPr lang="en-US" sz="3600" dirty="0" err="1" smtClean="0">
                <a:solidFill>
                  <a:srgbClr val="7030A0"/>
                </a:solidFill>
                <a:latin typeface="Blackadder ITC" pitchFamily="82" charset="0"/>
              </a:rPr>
              <a:t>mir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  <a:latin typeface="Blackadder ITC" pitchFamily="82" charset="0"/>
              </a:rPr>
              <a:t>Kunst</a:t>
            </a:r>
            <a:r>
              <a:rPr lang="en-US" sz="3600" dirty="0" smtClean="0">
                <a:solidFill>
                  <a:srgbClr val="7030A0"/>
                </a:solidFill>
                <a:latin typeface="Blackadder ITC" pitchFamily="82" charset="0"/>
              </a:rPr>
              <a:t>.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1" name="Picture 3" descr="M:\все для презинтации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7402" y="2132856"/>
            <a:ext cx="4176005" cy="2968724"/>
          </a:xfrm>
          <a:prstGeom prst="rect">
            <a:avLst/>
          </a:prstGeom>
          <a:noFill/>
        </p:spPr>
      </p:pic>
      <p:pic>
        <p:nvPicPr>
          <p:cNvPr id="2052" name="Picture 4" descr="M:\все для презинтации\i (2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484784"/>
            <a:ext cx="3168352" cy="2449757"/>
          </a:xfrm>
          <a:prstGeom prst="rect">
            <a:avLst/>
          </a:prstGeom>
          <a:noFill/>
        </p:spPr>
      </p:pic>
      <p:pic>
        <p:nvPicPr>
          <p:cNvPr id="2053" name="Picture 5" descr="C:\Users\Василий\Downloads\a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8387" y="0"/>
            <a:ext cx="2215613" cy="2132856"/>
          </a:xfrm>
          <a:prstGeom prst="rect">
            <a:avLst/>
          </a:prstGeom>
          <a:noFill/>
        </p:spPr>
      </p:pic>
      <p:pic>
        <p:nvPicPr>
          <p:cNvPr id="6" name="Picture 2" descr="M:\все для презинтации\i (1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766992"/>
            <a:ext cx="2183448" cy="28234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260648"/>
            <a:ext cx="3744416" cy="2304256"/>
          </a:xfrm>
        </p:spPr>
        <p:txBody>
          <a:bodyPr>
            <a:normAutofit fontScale="9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 Oh!  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Er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ist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nicht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Leicht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! </a:t>
            </a:r>
            <a:b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</a:b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Nicht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so gut!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Mathematik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ist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so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schwer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!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Literatur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 – so </a:t>
            </a:r>
            <a:r>
              <a:rPr lang="en-US" sz="2800" dirty="0" err="1" smtClean="0">
                <a:solidFill>
                  <a:srgbClr val="00B050"/>
                </a:solidFill>
                <a:latin typeface="Snap ITC" pitchFamily="82" charset="0"/>
              </a:rPr>
              <a:t>langweilig</a:t>
            </a:r>
            <a:r>
              <a:rPr lang="en-US" sz="2800" dirty="0" smtClean="0">
                <a:solidFill>
                  <a:srgbClr val="00B050"/>
                </a:solidFill>
                <a:latin typeface="Snap ITC" pitchFamily="82" charset="0"/>
              </a:rPr>
              <a:t>!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1960" y="332656"/>
            <a:ext cx="4464496" cy="1914004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Wie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ist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dein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Stundenplan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 ,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nach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  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deiner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Meinung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  <a:ea typeface="SimSun-ExtB" pitchFamily="49" charset="-122"/>
                <a:cs typeface="Utsaah" pitchFamily="34" charset="0"/>
              </a:rPr>
              <a:t> ?</a:t>
            </a:r>
            <a:endParaRPr lang="ru-RU" sz="2800" dirty="0">
              <a:solidFill>
                <a:srgbClr val="FF0000"/>
              </a:solidFill>
              <a:ea typeface="SimSun-ExtB" pitchFamily="49" charset="-122"/>
              <a:cs typeface="Utsaah" pitchFamily="34" charset="0"/>
            </a:endParaRPr>
          </a:p>
        </p:txBody>
      </p:sp>
      <p:pic>
        <p:nvPicPr>
          <p:cNvPr id="5" name="Picture 5" descr="C:\Users\Василий\Downloads\image00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780928"/>
            <a:ext cx="2160240" cy="3524602"/>
          </a:xfrm>
          <a:prstGeom prst="rect">
            <a:avLst/>
          </a:prstGeom>
          <a:noFill/>
        </p:spPr>
      </p:pic>
      <p:pic>
        <p:nvPicPr>
          <p:cNvPr id="4100" name="Picture 4" descr="C:\Users\Василий\Downloads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404782"/>
            <a:ext cx="3096344" cy="34394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-468560" y="404664"/>
            <a:ext cx="4680520" cy="1661046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dirty="0" err="1" smtClean="0">
                <a:latin typeface="Snap ITC" pitchFamily="82" charset="0"/>
              </a:rPr>
              <a:t>Ja</a:t>
            </a:r>
            <a:r>
              <a:rPr lang="en-US" dirty="0" smtClean="0">
                <a:latin typeface="Snap ITC" pitchFamily="82" charset="0"/>
              </a:rPr>
              <a:t> , </a:t>
            </a:r>
            <a:r>
              <a:rPr lang="en-US" dirty="0" err="1" smtClean="0">
                <a:latin typeface="Snap ITC" pitchFamily="82" charset="0"/>
              </a:rPr>
              <a:t>naturlich</a:t>
            </a:r>
            <a:r>
              <a:rPr lang="en-US" dirty="0" smtClean="0">
                <a:latin typeface="Snap ITC" pitchFamily="82" charset="0"/>
              </a:rPr>
              <a:t>! </a:t>
            </a:r>
            <a:r>
              <a:rPr lang="en-US" dirty="0" err="1" smtClean="0">
                <a:latin typeface="Snap ITC" pitchFamily="82" charset="0"/>
              </a:rPr>
              <a:t>Regelmassig</a:t>
            </a:r>
            <a:r>
              <a:rPr lang="en-US" dirty="0" smtClean="0">
                <a:latin typeface="Snap ITC" pitchFamily="82" charset="0"/>
              </a:rPr>
              <a:t>!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923828" y="260648"/>
            <a:ext cx="5184775" cy="1400175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</a:rPr>
              <a:t>Besuchst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</a:rPr>
              <a:t> du die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</a:rPr>
              <a:t>Arbeitsgemeinschaflen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</a:rPr>
              <a:t> in der </a:t>
            </a:r>
            <a:r>
              <a:rPr lang="en-US" sz="2800" dirty="0" err="1" smtClean="0">
                <a:solidFill>
                  <a:srgbClr val="FF0000"/>
                </a:solidFill>
                <a:latin typeface="Snap ITC" pitchFamily="82" charset="0"/>
              </a:rPr>
              <a:t>Schule</a:t>
            </a:r>
            <a:r>
              <a:rPr lang="en-US" sz="2800" dirty="0" smtClean="0">
                <a:solidFill>
                  <a:srgbClr val="FF0000"/>
                </a:solidFill>
                <a:latin typeface="Snap ITC" pitchFamily="82" charset="0"/>
              </a:rPr>
              <a:t>?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M:\все для презинтации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366" y="3212976"/>
            <a:ext cx="5132787" cy="3524602"/>
          </a:xfrm>
          <a:prstGeom prst="rect">
            <a:avLst/>
          </a:prstGeom>
          <a:noFill/>
        </p:spPr>
      </p:pic>
      <p:pic>
        <p:nvPicPr>
          <p:cNvPr id="12" name="Picture 5" descr="C:\Users\Василий\Downloads\image00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140968"/>
            <a:ext cx="2160240" cy="352460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:\все для презинтации\i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960441" cy="3062197"/>
          </a:xfrm>
          <a:prstGeom prst="rect">
            <a:avLst/>
          </a:prstGeom>
          <a:noFill/>
        </p:spPr>
      </p:pic>
      <p:pic>
        <p:nvPicPr>
          <p:cNvPr id="5123" name="Picture 3" descr="M:\все для презинтации\i (2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497394"/>
            <a:ext cx="3888432" cy="310247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0" y="476672"/>
            <a:ext cx="4572000" cy="187707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Snap ITC" pitchFamily="82" charset="0"/>
              </a:rPr>
              <a:t>Danke</a:t>
            </a:r>
            <a:r>
              <a:rPr lang="en-US" dirty="0" smtClean="0">
                <a:latin typeface="Snap ITC" pitchFamily="82" charset="0"/>
              </a:rPr>
              <a:t>! Auf Wiedersehen!</a:t>
            </a:r>
            <a:endParaRPr lang="ru-RU" dirty="0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395535" y="4077072"/>
            <a:ext cx="4320481" cy="17330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avie" pitchFamily="82" charset="0"/>
                <a:ea typeface="+mj-ea"/>
                <a:cs typeface="+mj-cs"/>
              </a:rPr>
              <a:t>Bitte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avie" pitchFamily="82" charset="0"/>
                <a:ea typeface="+mj-ea"/>
                <a:cs typeface="+mj-cs"/>
              </a:rPr>
              <a:t>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avie" pitchFamily="82" charset="0"/>
                <a:ea typeface="+mj-ea"/>
                <a:cs typeface="+mj-cs"/>
              </a:rPr>
              <a:t>Auf Wiedersehen!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93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Guten Tag! Ich bin Reporter «Berliner Zeitung». Ich will uber eure Schule erfahren.</vt:lpstr>
      <vt:lpstr>Ich lerne in der Klasse 8. Heute erzahle gern uber die Schule im Dorf Meschkowskaja.</vt:lpstr>
      <vt:lpstr>Wie ist eure Schule? Wie ist dein Lieblingsfach?</vt:lpstr>
      <vt:lpstr>Презентация PowerPoint</vt:lpstr>
      <vt:lpstr>  Oh!   Er ist nicht Leicht!  Nicht so gut! Mathematik ist so schwer! Literatur – so langweilig!</vt:lpstr>
      <vt:lpstr>Ja , naturlich! Regelmassig! </vt:lpstr>
      <vt:lpstr>Danke! Auf Wiedersehen!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Василий</dc:creator>
  <cp:lastModifiedBy>Лариса</cp:lastModifiedBy>
  <cp:revision>22</cp:revision>
  <dcterms:created xsi:type="dcterms:W3CDTF">2012-11-14T12:27:44Z</dcterms:created>
  <dcterms:modified xsi:type="dcterms:W3CDTF">2013-01-23T17:56:32Z</dcterms:modified>
</cp:coreProperties>
</file>