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62" r:id="rId5"/>
    <p:sldId id="266" r:id="rId6"/>
    <p:sldId id="273" r:id="rId7"/>
    <p:sldId id="272" r:id="rId8"/>
    <p:sldId id="260" r:id="rId9"/>
    <p:sldId id="258" r:id="rId10"/>
    <p:sldId id="259" r:id="rId11"/>
    <p:sldId id="264" r:id="rId12"/>
    <p:sldId id="267" r:id="rId13"/>
    <p:sldId id="268" r:id="rId14"/>
    <p:sldId id="269" r:id="rId15"/>
    <p:sldId id="270" r:id="rId16"/>
    <p:sldId id="271" r:id="rId17"/>
    <p:sldId id="265" r:id="rId18"/>
    <p:sldId id="26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A16B-C86E-4A79-826C-95BFD13A567C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CD50E-88A8-4EA5-B559-31F55056A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A16B-C86E-4A79-826C-95BFD13A567C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CD50E-88A8-4EA5-B559-31F55056A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A16B-C86E-4A79-826C-95BFD13A567C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CD50E-88A8-4EA5-B559-31F55056A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A16B-C86E-4A79-826C-95BFD13A567C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CD50E-88A8-4EA5-B559-31F55056A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A16B-C86E-4A79-826C-95BFD13A567C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CD50E-88A8-4EA5-B559-31F55056A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A16B-C86E-4A79-826C-95BFD13A567C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CD50E-88A8-4EA5-B559-31F55056A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A16B-C86E-4A79-826C-95BFD13A567C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CD50E-88A8-4EA5-B559-31F55056A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A16B-C86E-4A79-826C-95BFD13A567C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CD50E-88A8-4EA5-B559-31F55056A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A16B-C86E-4A79-826C-95BFD13A567C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CD50E-88A8-4EA5-B559-31F55056A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A16B-C86E-4A79-826C-95BFD13A567C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CD50E-88A8-4EA5-B559-31F55056A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A16B-C86E-4A79-826C-95BFD13A567C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CBCD50E-88A8-4EA5-B559-31F55056A8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FFEA16B-C86E-4A79-826C-95BFD13A567C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CBCD50E-88A8-4EA5-B559-31F55056A82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ru.wikipedia.org/wiki/%D0%AD%D1%80%D0%B8_(%D0%BE%D0%B7%D0%B5%D1%80%D0%BE)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851648" cy="3071810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9600" dirty="0" smtClean="0">
                <a:ln w="50800"/>
                <a:solidFill>
                  <a:schemeClr val="tx1">
                    <a:lumMod val="75000"/>
                  </a:schemeClr>
                </a:solidFill>
                <a:effectLst/>
                <a:latin typeface="Monotype Corsiva" pitchFamily="66" charset="0"/>
              </a:rPr>
              <a:t>Ниагарский водопад </a:t>
            </a:r>
            <a:endParaRPr lang="ru-RU" sz="9600" dirty="0">
              <a:ln w="50800"/>
              <a:solidFill>
                <a:schemeClr val="tx1">
                  <a:lumMod val="75000"/>
                </a:schemeClr>
              </a:solidFill>
              <a:effectLst/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3629464"/>
          </a:xfrm>
        </p:spPr>
        <p:txBody>
          <a:bodyPr/>
          <a:lstStyle/>
          <a:p>
            <a:pPr algn="ctr"/>
            <a:r>
              <a:rPr lang="ru-RU" dirty="0" smtClean="0"/>
              <a:t>                                               Выполнила:</a:t>
            </a:r>
          </a:p>
          <a:p>
            <a:pPr algn="ctr"/>
            <a:r>
              <a:rPr lang="ru-RU" dirty="0" smtClean="0"/>
              <a:t>                                             ученица </a:t>
            </a:r>
            <a:r>
              <a:rPr lang="ru-RU" dirty="0" smtClean="0"/>
              <a:t>7 </a:t>
            </a:r>
            <a:r>
              <a:rPr lang="ru-RU" dirty="0" smtClean="0"/>
              <a:t>«А» класса</a:t>
            </a:r>
          </a:p>
          <a:p>
            <a:pPr algn="ctr"/>
            <a:r>
              <a:rPr lang="ru-RU" dirty="0" smtClean="0"/>
              <a:t>                                                 МОУ СОШ № 2</a:t>
            </a:r>
          </a:p>
          <a:p>
            <a:pPr algn="ctr"/>
            <a:r>
              <a:rPr lang="ru-RU" dirty="0" smtClean="0"/>
              <a:t>                                                </a:t>
            </a:r>
            <a:r>
              <a:rPr lang="ru-RU" dirty="0" err="1" smtClean="0"/>
              <a:t>Болотова</a:t>
            </a:r>
            <a:endParaRPr lang="ru-RU" dirty="0" smtClean="0"/>
          </a:p>
          <a:p>
            <a:pPr algn="ctr"/>
            <a:r>
              <a:rPr lang="ru-RU" dirty="0" smtClean="0"/>
              <a:t>                                                 </a:t>
            </a:r>
            <a:r>
              <a:rPr lang="ru-RU" dirty="0" err="1" smtClean="0"/>
              <a:t>Виолетта</a:t>
            </a:r>
            <a:endParaRPr lang="ru-RU" dirty="0" smtClean="0"/>
          </a:p>
        </p:txBody>
      </p:sp>
      <p:pic>
        <p:nvPicPr>
          <p:cNvPr id="1026" name="Picture 2" descr="C:\Users\Наташа\Desktop\file.php_id=1717806000796e0b053bb2ddcec5afe12802fb6b9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500306"/>
            <a:ext cx="3798769" cy="26384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9501222" y="928670"/>
            <a:ext cx="2643206" cy="6429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122" name="Picture 2" descr="C:\Users\Наташа\Desktop\010309_0775_6223_nsl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618174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Высота водопадов составляет 53 метра. Подножие Американского водопада заслоняет нагромождение камней, из-за чего его видимая высота — только 21 метр. Ширина Американского водопада — 323 метра, водопада «Подкова» — 792 метра. Объём падающей воды достигает 5700 и более м³/с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28575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У Ниагары установлены десятки разноцветных прожекторов общей мощностью 1,5 млн. кВт. Как только стемнеет, их лучи направляются на непрерывно движущуюся стену водопада и, создавая сказочную иллюминацию, усиливают и без того внушительную картину.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496"/>
            <a:ext cx="8501122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Ниагарский водопад зимой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   Ниагара, как и любой другой водопад, выглядит по-разному в зависимости не только от времени суток, но и от времени года. Весной и летом кипящий белый занавес оттеняется сочной зеленью, осенью — багряными красками. Зимой замерзают только края реки. Со скал-выступов гребня — постепенно намерзают огромные, с фабричную трубу, ледяные наплывы — гигантские "сосульки", искрящиеся бриллиантами на фоне беснующейся воды. “Трубы” — это не метафора. “Сосульки” замерзших водопадов действительно полые внутри, а сквозь их прозрачные стенки можно наблюдать, как падает, пульсирует и бьется, сопротивляясь замерзанию, вода.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5" y="214290"/>
            <a:ext cx="4714908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3" y="3429000"/>
            <a:ext cx="4714908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857232"/>
            <a:ext cx="4000528" cy="5500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Ниагара прославлена на весь мир, ежегодно ее посещают до 16 млн. туристов. Вокруг водопада построены гостиницы, мотели, смотровые башни, подвесная дорога, даже выросли два города с одним названием — </a:t>
            </a:r>
            <a:r>
              <a:rPr lang="ru-RU" dirty="0" err="1" smtClean="0"/>
              <a:t>Ниагара-Фолс</a:t>
            </a:r>
            <a:r>
              <a:rPr lang="ru-RU" dirty="0" smtClean="0"/>
              <a:t>, только один из них канадский, со 100 тысячами жителей, а другой — американский, с 50 тысячами.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8736"/>
          </a:xfrm>
        </p:spPr>
        <p:txBody>
          <a:bodyPr/>
          <a:lstStyle/>
          <a:p>
            <a:pPr algn="ctr"/>
            <a:r>
              <a:rPr lang="ru-RU" sz="5400" b="1" dirty="0" smtClean="0">
                <a:latin typeface="Monotype Corsiva" pitchFamily="66" charset="0"/>
              </a:rPr>
              <a:t>Интересные факты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228601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Учёные определили, что каждый год водопад перемещается вверх по течению на один метр. Полагают, что водопад существует уже около 50000 лет и за это время он передвинулся вверх по течению на 7 миль, то есть почти на 10 км, а через 20000 лет водопад приблизится вплотную к озеру </a:t>
            </a:r>
            <a:r>
              <a:rPr lang="ru-RU" sz="2400" dirty="0" smtClean="0">
                <a:latin typeface="Monotype Corsiva" pitchFamily="66" charset="0"/>
                <a:hlinkClick r:id="rId2" tooltip="Эри (озеро)"/>
              </a:rPr>
              <a:t>Эри</a:t>
            </a:r>
            <a:r>
              <a:rPr lang="ru-RU" sz="2400" dirty="0" smtClean="0">
                <a:latin typeface="Monotype Corsiva" pitchFamily="66" charset="0"/>
              </a:rPr>
              <a:t> и исчезнет. Вместе с его исчезновением пересохнет и озеро.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Ниагарский водопад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786190"/>
            <a:ext cx="3643338" cy="26860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Фото с высоты птичьего полета - Ниагара (Niagara Falls) зимой">
            <a:hlinkClick r:id="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3786190"/>
            <a:ext cx="4262434" cy="281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46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«Грохочущая вода»,как называли </a:t>
            </a:r>
            <a:br>
              <a:rPr lang="ru-RU" dirty="0" smtClean="0"/>
            </a:br>
            <a:r>
              <a:rPr lang="ru-RU" dirty="0" smtClean="0"/>
              <a:t>водопад индейцы.</a:t>
            </a:r>
            <a:endParaRPr lang="ru-RU" dirty="0"/>
          </a:p>
        </p:txBody>
      </p:sp>
      <p:pic>
        <p:nvPicPr>
          <p:cNvPr id="2050" name="Picture 2" descr="C:\Users\Наташа\Desktop\ec9b6e8401a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071678"/>
            <a:ext cx="8072494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9358346" y="1428736"/>
            <a:ext cx="2314620" cy="4183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074" name="Picture 2" descr="C:\Users\Наташа\Desktop\gallery_fc93fed4a1cf50506510efc36a2b352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0"/>
            <a:ext cx="8229600" cy="3000396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 smtClean="0">
                <a:latin typeface="Monotype Corsiva" pitchFamily="66" charset="0"/>
              </a:rPr>
              <a:t>Ниагарский водопад находится на реке Ниагара (американцы произносят это название как «</a:t>
            </a:r>
            <a:r>
              <a:rPr lang="ru-RU" sz="3200" dirty="0" err="1" smtClean="0">
                <a:latin typeface="Monotype Corsiva" pitchFamily="66" charset="0"/>
              </a:rPr>
              <a:t>на</a:t>
            </a:r>
            <a:r>
              <a:rPr lang="ru-RU" sz="3200" b="1" dirty="0" err="1" smtClean="0">
                <a:latin typeface="Monotype Corsiva" pitchFamily="66" charset="0"/>
              </a:rPr>
              <a:t>я</a:t>
            </a:r>
            <a:r>
              <a:rPr lang="ru-RU" sz="3200" dirty="0" err="1" smtClean="0">
                <a:latin typeface="Monotype Corsiva" pitchFamily="66" charset="0"/>
              </a:rPr>
              <a:t>гра</a:t>
            </a:r>
            <a:r>
              <a:rPr lang="ru-RU" sz="3200" dirty="0" smtClean="0">
                <a:latin typeface="Monotype Corsiva" pitchFamily="66" charset="0"/>
              </a:rPr>
              <a:t>»), которая соединяет между собой два из Великих озер: Эри и Онтарио. По реке проходит граница между США и Канадой и получается, что на водопад можно смотреть как с американской стороны, так и с канадской. </a:t>
            </a:r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37743" y="0"/>
            <a:ext cx="918174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00240"/>
            <a:ext cx="8643998" cy="43243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            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Существует очень красивая легенда, связанная с Ниагарским водопадом, о Деве Тумана, якобы из фольклора индейцев племени ирокезов, живших когда-то в тех местах. В качестве Девы Тумана ежегодно выбирали красивейшую девушку племени и приносили ее в жертву богу Маниту, жившему, как верили индейцы, в пучине водопада. Девушку одевали в самые лучшие одежды, помещали в специальную пирогу, которую опускали на воду без весел выше водопада. И говорят, девушка шла на верную гибель без тени страха - так велика сила внушения. В экстазе Дева верила, что отправляется навстречу божеству. Однажды выбор пал на дочь вождя.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Нe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в силах вынести разлуки с любимой дочерью, он последовал за ней. Говорят, что, лишившись лучшего вождя, племя в дальнейшем отказалось от варварского обычая...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</a:br>
            <a:endParaRPr lang="ru-RU" sz="2400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3" y="571480"/>
            <a:ext cx="864399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Легенды Ниагарского</a:t>
            </a:r>
          </a:p>
          <a:p>
            <a:pPr algn="ctr"/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водопада</a:t>
            </a:r>
            <a:endParaRPr lang="ru-RU" sz="4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Индейская легенда рассказывает о красивой девушке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Лелавалае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, которую отец обручил за индейского воина, которого она не любила и презирала. Замужеству она предпочла принести себя в жертву её истинной любви, богу грома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Хе-Но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, жившему в пещере под водопадом “Подкова”. Она направила своё каноэ в быстрый поток реки Ниагары и бросилась с высоты водопада.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Хе-Но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поймал её на лету, и с того времени их души стали жить вместе в святилище Бога Грома под водопадом.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857232"/>
            <a:ext cx="837901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Легенды водопада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Наташа\Desktop\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14446"/>
          </a:xfrm>
        </p:spPr>
        <p:txBody>
          <a:bodyPr/>
          <a:lstStyle/>
          <a:p>
            <a:r>
              <a:rPr lang="ru-RU" b="1" dirty="0" smtClean="0"/>
              <a:t>   </a:t>
            </a:r>
            <a:endParaRPr lang="ru-RU" sz="6600" dirty="0">
              <a:latin typeface="Monotype Corsiva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9858412" y="714356"/>
            <a:ext cx="1000132" cy="8572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Наташа\Desktop\canada_280320101835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186766" cy="63579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>
                <a:solidFill>
                  <a:schemeClr val="bg1"/>
                </a:solidFill>
                <a:latin typeface="Monotype Corsiva" pitchFamily="66" charset="0"/>
              </a:rPr>
              <a:t>Ниагарский водопад на самом деле это несколько водопадов, расположенных на реке Ниагара. Наиболее знаменитый из них – Подкова, расположен на границе между Канадой и США. Его подковообразная форма и дала ему название. Именно этот водопад чаще всего изображают на фотографиях, когда говорят о Ниагарском водопаде. Второй водопад, а точнее – водопады, расположены на американском берегу реки, что и дало им название: Американские водопады. </a:t>
            </a:r>
            <a:endParaRPr lang="ru-RU" sz="18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111</TotalTime>
  <Words>618</Words>
  <Application>Microsoft Office PowerPoint</Application>
  <PresentationFormat>Экран (4:3)</PresentationFormat>
  <Paragraphs>22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Ниагарский водопад </vt:lpstr>
      <vt:lpstr>«Грохочущая вода»,как называли  водопад индейцы.</vt:lpstr>
      <vt:lpstr>Слайд 3</vt:lpstr>
      <vt:lpstr>Слайд 4</vt:lpstr>
      <vt:lpstr>Слайд 5</vt:lpstr>
      <vt:lpstr>Слайд 6</vt:lpstr>
      <vt:lpstr>Слайд 7</vt:lpstr>
      <vt:lpstr>   </vt:lpstr>
      <vt:lpstr>Слайд 9</vt:lpstr>
      <vt:lpstr>Слайд 10</vt:lpstr>
      <vt:lpstr>Слайд 11</vt:lpstr>
      <vt:lpstr>Слайд 12</vt:lpstr>
      <vt:lpstr>Слайд 13</vt:lpstr>
      <vt:lpstr>Ниагарский водопад зимой</vt:lpstr>
      <vt:lpstr>Слайд 15</vt:lpstr>
      <vt:lpstr>Слайд 16</vt:lpstr>
      <vt:lpstr>Слайд 17</vt:lpstr>
      <vt:lpstr>Интересные факты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Ниагарский водопад</dc:title>
  <dc:creator>Наташа</dc:creator>
  <cp:lastModifiedBy>Наташа</cp:lastModifiedBy>
  <cp:revision>13</cp:revision>
  <dcterms:created xsi:type="dcterms:W3CDTF">2011-02-27T10:58:17Z</dcterms:created>
  <dcterms:modified xsi:type="dcterms:W3CDTF">2013-01-24T14:21:42Z</dcterms:modified>
</cp:coreProperties>
</file>