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64" r:id="rId6"/>
    <p:sldId id="265" r:id="rId7"/>
    <p:sldId id="266" r:id="rId8"/>
    <p:sldId id="267" r:id="rId9"/>
    <p:sldId id="268" r:id="rId10"/>
    <p:sldId id="271" r:id="rId11"/>
    <p:sldId id="273" r:id="rId12"/>
    <p:sldId id="275" r:id="rId13"/>
    <p:sldId id="276" r:id="rId14"/>
    <p:sldId id="278" r:id="rId15"/>
    <p:sldId id="277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E652D-CE12-46A6-A731-FE08AC0C40B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1D7EB-D0D7-480A-A8E5-BD78B714A4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239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7" y="620688"/>
            <a:ext cx="8215371" cy="33083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МКОУ Гвардейская СОШ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Проект - </a:t>
            </a:r>
            <a:r>
              <a:rPr lang="ru-RU" sz="53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резентация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по  окружающему 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  миру на тему: 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«Что я хочу рассказать </a:t>
            </a:r>
            <a:r>
              <a:rPr lang="ru-RU" sz="5300" smtClean="0">
                <a:latin typeface="Times New Roman" pitchFamily="18" charset="0"/>
                <a:cs typeface="Times New Roman" pitchFamily="18" charset="0"/>
              </a:rPr>
              <a:t>о космосе».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1" y="4293095"/>
            <a:ext cx="6400800" cy="1993425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4400" dirty="0" smtClean="0"/>
              <a:t>Выполнил:</a:t>
            </a:r>
          </a:p>
          <a:p>
            <a:pPr algn="r"/>
            <a:r>
              <a:rPr lang="ru-RU" sz="4400" dirty="0" smtClean="0"/>
              <a:t> ученик 2 класса</a:t>
            </a:r>
          </a:p>
          <a:p>
            <a:pPr algn="r"/>
            <a:r>
              <a:rPr lang="ru-RU" sz="4400" dirty="0" smtClean="0"/>
              <a:t>Козлов Даниил</a:t>
            </a:r>
          </a:p>
          <a:p>
            <a:pPr algn="r"/>
            <a:endParaRPr lang="ru-RU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cuments\лай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207167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Затем отправились в полёт Белка и Стрелка и их полёт оказался более удачным.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928802"/>
            <a:ext cx="8215370" cy="44291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ocuments\собаки в космос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501122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Сегодня на околоземной орбите работает Международная космическая станция (МКС).</a:t>
            </a:r>
            <a:r>
              <a:rPr lang="ru-RU" sz="3600" dirty="0" smtClean="0"/>
              <a:t> МКС Искусственный спутник Земли (ИСЗ) — космический аппарат, вращающийся вокруг Земли по геоцентрической орбите. Запуск спутника создал возможность получать в течение длительного времени радиосигналы ранее недоступных для длительных наблюдений.</a:t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5824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72560" cy="23574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12 апреля 1961 года с космодрома Байконур впервые в мире стартовал космический корабль «Восток». первым облетел землю. за 108 минут.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786058"/>
            <a:ext cx="7786742" cy="40719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ocuments\ракет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86058"/>
            <a:ext cx="7858180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dirty="0" smtClean="0"/>
              <a:t>пилотом-космонавтом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Юрием Алексеевичем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Гагарином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/>
              <a:t>на борту. За этот полёт ему было присвоено звание Героя Советского Союза и воинское звание майора досрочно (взлетал в звании старшего лейтенанта), а начиная с 12 апреля 1962 года, день полёта Гагарина в космос был объявлен праздником — Днём космонавтики.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Алексеевич Гагарин.</a:t>
            </a:r>
            <a:endParaRPr lang="ru-RU" dirty="0"/>
          </a:p>
        </p:txBody>
      </p:sp>
      <p:pic>
        <p:nvPicPr>
          <p:cNvPr id="3" name="Picture 2" descr="C:\Users\1\Documents\гагарин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35824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274638"/>
            <a:ext cx="7786742" cy="6083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Солнечной Системе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принято выделять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9-ть планет,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которые располагаются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порядке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удаления от Солнца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следующем порядке: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Меркурий,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2) Венера,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 Земля,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4) Марс,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5) Юпитер,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6) Сатурн,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7) Уран,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8) Нептун,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9) Плутон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ocuments\планеты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85728"/>
            <a:ext cx="514353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Земля, как и другие планеты вращается вокруг солнца. Многие учёные утверждают, что Земля существует около 10 тысяч лет.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  планеты  Земля  из  космоса.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0719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1\Documents\земл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8429684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Спутник Земли- Луна.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1\Documents\луна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792961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1431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Существует мнение, что Луна возникла в результате столкновения Земли с другой неизвестной нам планетой.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ocuments\сталкновени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429684" cy="4429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Издавна люди хотели побольше узнать о космосе. Первым шагом в освоении космоса стал запуск в нашей стране первого искусственного спутника Земли- первого в мире небесного тела, созданного руками человека. Это произошло в октябре 1957 года. Он представлял собой серебристый алюминиевый шар с четырьмя «усами»- антеннами.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ocuments\спутник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1537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Первым космическим путешественником стала собака по кличке Лайка.</a:t>
            </a:r>
            <a:r>
              <a:rPr lang="ru-RU" sz="3200" dirty="0" smtClean="0"/>
              <a:t> Дело в том, что в те времена еще не умели строить корабли, которые предусматривали возвращение экипажа обратно на Землю. Поэтому с самого начала было понятно, что Лайка — это космонавт-камикадзе. Тем не менее, все думали, что Лайка просто тихо скончается после того, как в кабине закончиться воздух (почему-то такая смерть не представлялась отечественным ученым ужасной). На самом деле все вышло по-другому.</a:t>
            </a:r>
            <a:br>
              <a:rPr lang="ru-RU" sz="3200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63579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Лайка успешно выдержала все перегрузки, возникшие при взлете ракеты, и чувствовала себя абсолютно нормально в течение 4 витков спутника вокруг Земли. Но невольный герой доказал главное, что нужно было узнать человечеству, вплотную подошедшему к осуществлению своей вековечной мечты: живое существо может пережить запуск на орбиту и существовать в состоянии невесомости, а значит, может добраться не только до самого Солнца, но и до неведомых далей бескрайней вселенной.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182</TotalTime>
  <Words>403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МКОУ Гвардейская СОШ  Проект - презентация  по  окружающему    миру на тему: «Что я хочу рассказать о космосе».        </vt:lpstr>
      <vt:lpstr>В Солнечной Системе  принято выделять  9-ть планет,  которые располагаются  в порядке  удаления от Солнца  в следующем порядке:  1) Меркурий,  2) Венера,  3) Земля,  4) Марс,  5) Юпитер,  6) Сатурн,  7) Уран,  8) Нептун,  9) Плутон   </vt:lpstr>
      <vt:lpstr>Земля, как и другие планеты вращается вокруг солнца. Многие учёные утверждают, что Земля существует около 10 тысяч лет. Вид  планеты  Земля  из  космоса.</vt:lpstr>
      <vt:lpstr>Спутник Земли- Луна. </vt:lpstr>
      <vt:lpstr>Существует мнение, что Луна возникла в результате столкновения Земли с другой неизвестной нам планетой.</vt:lpstr>
      <vt:lpstr>Издавна люди хотели побольше узнать о космосе. Первым шагом в освоении космоса стал запуск в нашей стране первого искусственного спутника Земли- первого в мире небесного тела, созданного руками человека. Это произошло в октябре 1957 года. Он представлял собой серебристый алюминиевый шар с четырьмя «усами»- антеннами.  </vt:lpstr>
      <vt:lpstr>Презентация PowerPoint</vt:lpstr>
      <vt:lpstr>Первым космическим путешественником стала собака по кличке Лайка. Дело в том, что в те времена еще не умели строить корабли, которые предусматривали возвращение экипажа обратно на Землю. Поэтому с самого начала было понятно, что Лайка — это космонавт-камикадзе. Тем не менее, все думали, что Лайка просто тихо скончается после того, как в кабине закончиться воздух (почему-то такая смерть не представлялась отечественным ученым ужасной). На самом деле все вышло по-другому. </vt:lpstr>
      <vt:lpstr>Лайка успешно выдержала все перегрузки, возникшие при взлете ракеты, и чувствовала себя абсолютно нормально в течение 4 витков спутника вокруг Земли. Но невольный герой доказал главное, что нужно было узнать человечеству, вплотную подошедшему к осуществлению своей вековечной мечты: живое существо может пережить запуск на орбиту и существовать в состоянии невесомости, а значит, может добраться не только до самого Солнца, но и до неведомых далей бескрайней вселенной. </vt:lpstr>
      <vt:lpstr>Презентация PowerPoint</vt:lpstr>
      <vt:lpstr>Затем отправились в полёт Белка и Стрелка и их полёт оказался более удачным.</vt:lpstr>
      <vt:lpstr>Сегодня на околоземной орбите работает Международная космическая станция (МКС). МКС Искусственный спутник Земли (ИСЗ) — космический аппарат, вращающийся вокруг Земли по геоцентрической орбите. Запуск спутника создал возможность получать в течение длительного времени радиосигналы ранее недоступных для длительных наблюдений. </vt:lpstr>
      <vt:lpstr>Презентация PowerPoint</vt:lpstr>
      <vt:lpstr>12 апреля 1961 года с космодрома Байконур впервые в мире стартовал космический корабль «Восток». первым облетел землю. за 108 минут.</vt:lpstr>
      <vt:lpstr>С пилотом-космонавтом  Юрием Алексеевичем Гагарином на борту. За этот полёт ему было присвоено звание Героя Советского Союза и воинское звание майора досрочно (взлетал в звании старшего лейтенанта), а начиная с 12 апреля 1962 года, день полёта Гагарина в космос был объявлен праздником — Днём космонавтики.</vt:lpstr>
      <vt:lpstr>Юрий Алексеевич Гагарин.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Козлова Даниила 2клас     </dc:title>
  <dc:creator>Пользователь</dc:creator>
  <cp:lastModifiedBy>Светлана</cp:lastModifiedBy>
  <cp:revision>25</cp:revision>
  <dcterms:created xsi:type="dcterms:W3CDTF">2012-12-14T12:39:29Z</dcterms:created>
  <dcterms:modified xsi:type="dcterms:W3CDTF">2013-01-24T15:31:20Z</dcterms:modified>
</cp:coreProperties>
</file>