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4"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A402AB08-08DC-4835-A737-23DFEB93503C}" type="datetimeFigureOut">
              <a:rPr lang="ru-RU" smtClean="0"/>
              <a:pPr/>
              <a:t>30.10.2012</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2CD460CD-3F96-4484-8C01-72E729A51C45}"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402AB08-08DC-4835-A737-23DFEB93503C}" type="datetimeFigureOut">
              <a:rPr lang="ru-RU" smtClean="0"/>
              <a:pPr/>
              <a:t>30.10.2012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CD460CD-3F96-4484-8C01-72E729A51C4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402AB08-08DC-4835-A737-23DFEB93503C}" type="datetimeFigureOut">
              <a:rPr lang="ru-RU" smtClean="0"/>
              <a:pPr/>
              <a:t>30.10.2012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CD460CD-3F96-4484-8C01-72E729A51C4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402AB08-08DC-4835-A737-23DFEB93503C}" type="datetimeFigureOut">
              <a:rPr lang="ru-RU" smtClean="0"/>
              <a:pPr/>
              <a:t>30.10.2012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CD460CD-3F96-4484-8C01-72E729A51C4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A402AB08-08DC-4835-A737-23DFEB93503C}" type="datetimeFigureOut">
              <a:rPr lang="ru-RU" smtClean="0"/>
              <a:pPr/>
              <a:t>30.10.2012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CD460CD-3F96-4484-8C01-72E729A51C45}"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402AB08-08DC-4835-A737-23DFEB93503C}" type="datetimeFigureOut">
              <a:rPr lang="ru-RU" smtClean="0"/>
              <a:pPr/>
              <a:t>30.10.2012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CD460CD-3F96-4484-8C01-72E729A51C4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A402AB08-08DC-4835-A737-23DFEB93503C}" type="datetimeFigureOut">
              <a:rPr lang="ru-RU" smtClean="0"/>
              <a:pPr/>
              <a:t>30.10.2012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CD460CD-3F96-4484-8C01-72E729A51C45}"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A402AB08-08DC-4835-A737-23DFEB93503C}" type="datetimeFigureOut">
              <a:rPr lang="ru-RU" smtClean="0"/>
              <a:pPr/>
              <a:t>30.10.2012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CD460CD-3F96-4484-8C01-72E729A51C4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A402AB08-08DC-4835-A737-23DFEB93503C}" type="datetimeFigureOut">
              <a:rPr lang="ru-RU" smtClean="0"/>
              <a:pPr/>
              <a:t>30.10.2012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CD460CD-3F96-4484-8C01-72E729A51C4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402AB08-08DC-4835-A737-23DFEB93503C}" type="datetimeFigureOut">
              <a:rPr lang="ru-RU" smtClean="0"/>
              <a:pPr/>
              <a:t>30.10.2012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CD460CD-3F96-4484-8C01-72E729A51C4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A402AB08-08DC-4835-A737-23DFEB93503C}" type="datetimeFigureOut">
              <a:rPr lang="ru-RU" smtClean="0"/>
              <a:pPr/>
              <a:t>30.10.2012</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2CD460CD-3F96-4484-8C01-72E729A51C4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A402AB08-08DC-4835-A737-23DFEB93503C}" type="datetimeFigureOut">
              <a:rPr lang="ru-RU" smtClean="0"/>
              <a:pPr/>
              <a:t>30.10.2012</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2CD460CD-3F96-4484-8C01-72E729A51C45}"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9.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sp>
        <p:nvSpPr>
          <p:cNvPr id="4" name="Прямоугольник 3"/>
          <p:cNvSpPr/>
          <p:nvPr/>
        </p:nvSpPr>
        <p:spPr>
          <a:xfrm>
            <a:off x="899592" y="2276872"/>
            <a:ext cx="7550080" cy="1754326"/>
          </a:xfrm>
          <a:prstGeom prst="rect">
            <a:avLst/>
          </a:prstGeom>
          <a:noFill/>
        </p:spPr>
        <p:txBody>
          <a:bodyPr wrap="squar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Environmental challenges</a:t>
            </a:r>
            <a:endParaRPr lang="ru-RU"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iterate type="lt">
                                    <p:tmPct val="10000"/>
                                  </p:iterate>
                                  <p:childTnLst>
                                    <p:animEffect transition="out" filter="fade">
                                      <p:cBhvr>
                                        <p:cTn id="6" dur="2000"/>
                                        <p:tgtEl>
                                          <p:spTgt spid="4"/>
                                        </p:tgtEl>
                                      </p:cBhvr>
                                    </p:animEffect>
                                    <p:anim calcmode="lin" valueType="num">
                                      <p:cBhvr>
                                        <p:cTn id="7" dur="2000"/>
                                        <p:tgtEl>
                                          <p:spTgt spid="4"/>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4"/>
                                        </p:tgtEl>
                                        <p:attrNameLst>
                                          <p:attrName>ppt_h</p:attrName>
                                        </p:attrNameLst>
                                      </p:cBhvr>
                                      <p:tavLst>
                                        <p:tav tm="0">
                                          <p:val>
                                            <p:strVal val="ppt_h"/>
                                          </p:val>
                                        </p:tav>
                                        <p:tav tm="100000">
                                          <p:val>
                                            <p:strVal val="ppt_h"/>
                                          </p:val>
                                        </p:tav>
                                      </p:tavLst>
                                    </p:anim>
                                    <p:set>
                                      <p:cBhvr>
                                        <p:cTn id="9"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41251"/>
            <a:ext cx="6858000" cy="701749"/>
          </a:xfrm>
        </p:spPr>
        <p:txBody>
          <a:bodyPr>
            <a:normAutofit fontScale="90000"/>
          </a:bodyPr>
          <a:lstStyle/>
          <a:p>
            <a:r>
              <a:rPr lang="ru-RU" dirty="0" smtClean="0"/>
              <a:t/>
            </a:r>
            <a:br>
              <a:rPr lang="ru-RU" dirty="0" smtClean="0"/>
            </a:br>
            <a:endParaRPr lang="ru-RU" dirty="0"/>
          </a:p>
        </p:txBody>
      </p:sp>
      <p:sp>
        <p:nvSpPr>
          <p:cNvPr id="4" name="Текст 3"/>
          <p:cNvSpPr>
            <a:spLocks noGrp="1"/>
          </p:cNvSpPr>
          <p:nvPr>
            <p:ph type="body" sz="half" idx="2"/>
          </p:nvPr>
        </p:nvSpPr>
        <p:spPr>
          <a:xfrm rot="21433888">
            <a:off x="914400" y="764704"/>
            <a:ext cx="6858000" cy="792088"/>
          </a:xfrm>
        </p:spPr>
        <p:txBody>
          <a:bodyPr>
            <a:normAutofit fontScale="25000" lnSpcReduction="20000"/>
          </a:bodyPr>
          <a:lstStyle/>
          <a:p>
            <a:r>
              <a:rPr lang="ru-RU" sz="6400" b="1" i="1" dirty="0" err="1" smtClean="0"/>
              <a:t>Basically</a:t>
            </a:r>
            <a:r>
              <a:rPr lang="ru-RU" sz="6400" b="1" i="1" dirty="0" smtClean="0"/>
              <a:t>, </a:t>
            </a:r>
            <a:r>
              <a:rPr lang="ru-RU" sz="6400" b="1" i="1" dirty="0" err="1" smtClean="0"/>
              <a:t>in</a:t>
            </a:r>
            <a:r>
              <a:rPr lang="ru-RU" sz="6400" b="1" i="1" dirty="0" smtClean="0"/>
              <a:t> </a:t>
            </a:r>
            <a:r>
              <a:rPr lang="ru-RU" sz="6400" b="1" i="1" dirty="0" err="1" smtClean="0"/>
              <a:t>many</a:t>
            </a:r>
            <a:r>
              <a:rPr lang="ru-RU" sz="6400" b="1" i="1" dirty="0" smtClean="0"/>
              <a:t> </a:t>
            </a:r>
            <a:r>
              <a:rPr lang="ru-RU" sz="6400" b="1" i="1" dirty="0" err="1" smtClean="0"/>
              <a:t>environmental</a:t>
            </a:r>
            <a:r>
              <a:rPr lang="ru-RU" sz="6400" b="1" i="1" dirty="0" smtClean="0"/>
              <a:t> </a:t>
            </a:r>
            <a:r>
              <a:rPr lang="ru-RU" sz="6400" b="1" i="1" dirty="0" err="1" smtClean="0"/>
              <a:t>problems</a:t>
            </a:r>
            <a:r>
              <a:rPr lang="ru-RU" sz="6400" b="1" i="1" dirty="0" smtClean="0"/>
              <a:t> </a:t>
            </a:r>
            <a:r>
              <a:rPr lang="ru-RU" sz="6400" b="1" i="1" dirty="0" err="1" smtClean="0"/>
              <a:t>to</a:t>
            </a:r>
            <a:r>
              <a:rPr lang="ru-RU" sz="6400" b="1" i="1" dirty="0" smtClean="0"/>
              <a:t> </a:t>
            </a:r>
            <a:r>
              <a:rPr lang="ru-RU" sz="6400" b="1" i="1" dirty="0" err="1" smtClean="0"/>
              <a:t>blame</a:t>
            </a:r>
            <a:r>
              <a:rPr lang="ru-RU" sz="6400" b="1" i="1" dirty="0" smtClean="0"/>
              <a:t> </a:t>
            </a:r>
            <a:r>
              <a:rPr lang="ru-RU" sz="6400" b="1" i="1" dirty="0" err="1" smtClean="0"/>
              <a:t>people</a:t>
            </a:r>
            <a:r>
              <a:rPr lang="ru-RU" sz="6400" b="1" i="1" dirty="0" smtClean="0"/>
              <a:t>.</a:t>
            </a:r>
            <a:br>
              <a:rPr lang="ru-RU" sz="6400" b="1" i="1" dirty="0" smtClean="0"/>
            </a:br>
            <a:r>
              <a:rPr lang="ru-RU" sz="6400" b="1" i="1" dirty="0" err="1" smtClean="0"/>
              <a:t>So</a:t>
            </a:r>
            <a:r>
              <a:rPr lang="ru-RU" sz="6400" b="1" i="1" dirty="0" smtClean="0"/>
              <a:t>, </a:t>
            </a:r>
            <a:r>
              <a:rPr lang="ru-RU" sz="6400" b="1" i="1" dirty="0" err="1" smtClean="0"/>
              <a:t>let's</a:t>
            </a:r>
            <a:r>
              <a:rPr lang="ru-RU" sz="6400" b="1" i="1" dirty="0" smtClean="0"/>
              <a:t> </a:t>
            </a:r>
            <a:r>
              <a:rPr lang="ru-RU" sz="6400" b="1" i="1" dirty="0" err="1" smtClean="0"/>
              <a:t>look</a:t>
            </a:r>
            <a:r>
              <a:rPr lang="ru-RU" sz="6400" b="1" i="1" dirty="0" smtClean="0"/>
              <a:t> </a:t>
            </a:r>
            <a:r>
              <a:rPr lang="ru-RU" sz="6400" b="1" i="1" dirty="0" err="1" smtClean="0"/>
              <a:t>for</a:t>
            </a:r>
            <a:r>
              <a:rPr lang="ru-RU" sz="6400" b="1" i="1" dirty="0" smtClean="0"/>
              <a:t> </a:t>
            </a:r>
            <a:r>
              <a:rPr lang="ru-RU" sz="6400" b="1" i="1" dirty="0" err="1" smtClean="0"/>
              <a:t>solutions</a:t>
            </a:r>
            <a:r>
              <a:rPr lang="ru-RU" sz="6400" b="1" i="1" dirty="0" smtClean="0"/>
              <a:t> </a:t>
            </a:r>
            <a:r>
              <a:rPr lang="ru-RU" sz="6400" b="1" i="1" dirty="0" err="1" smtClean="0"/>
              <a:t>to</a:t>
            </a:r>
            <a:r>
              <a:rPr lang="ru-RU" sz="6400" b="1" i="1" dirty="0" smtClean="0"/>
              <a:t> </a:t>
            </a:r>
            <a:r>
              <a:rPr lang="ru-RU" sz="6400" b="1" i="1" dirty="0" err="1" smtClean="0"/>
              <a:t>these</a:t>
            </a:r>
            <a:r>
              <a:rPr lang="ru-RU" sz="6400" b="1" i="1" dirty="0" smtClean="0"/>
              <a:t> </a:t>
            </a:r>
            <a:r>
              <a:rPr lang="ru-RU" sz="6400" b="1" i="1" dirty="0" err="1" smtClean="0"/>
              <a:t>problems</a:t>
            </a:r>
            <a:r>
              <a:rPr lang="ru-RU" sz="6400" b="1" i="1" dirty="0" smtClean="0"/>
              <a:t>!</a:t>
            </a:r>
            <a:br>
              <a:rPr lang="ru-RU" sz="6400" b="1" i="1" dirty="0" smtClean="0"/>
            </a:br>
            <a:r>
              <a:rPr lang="ru-RU" sz="6400" b="1" i="1" dirty="0" err="1" smtClean="0"/>
              <a:t>To</a:t>
            </a:r>
            <a:r>
              <a:rPr lang="ru-RU" sz="6400" b="1" i="1" dirty="0" smtClean="0"/>
              <a:t> </a:t>
            </a:r>
            <a:r>
              <a:rPr lang="ru-RU" sz="6400" b="1" i="1" dirty="0" err="1" smtClean="0"/>
              <a:t>solve</a:t>
            </a:r>
            <a:r>
              <a:rPr lang="ru-RU" sz="6400" b="1" i="1" dirty="0" smtClean="0"/>
              <a:t> </a:t>
            </a:r>
            <a:r>
              <a:rPr lang="ru-RU" sz="6400" b="1" i="1" dirty="0" err="1" smtClean="0"/>
              <a:t>the</a:t>
            </a:r>
            <a:r>
              <a:rPr lang="ru-RU" sz="6400" b="1" i="1" dirty="0" smtClean="0"/>
              <a:t> </a:t>
            </a:r>
            <a:r>
              <a:rPr lang="ru-RU" sz="6400" b="1" i="1" dirty="0" err="1" smtClean="0"/>
              <a:t>problem</a:t>
            </a:r>
            <a:r>
              <a:rPr lang="ru-RU" sz="6400" b="1" i="1" dirty="0" smtClean="0"/>
              <a:t> </a:t>
            </a:r>
            <a:r>
              <a:rPr lang="ru-RU" sz="6400" b="1" i="1" dirty="0" err="1" smtClean="0"/>
              <a:t>of</a:t>
            </a:r>
            <a:r>
              <a:rPr lang="ru-RU" sz="6400" b="1" i="1" dirty="0" smtClean="0"/>
              <a:t> </a:t>
            </a:r>
            <a:r>
              <a:rPr lang="ru-RU" sz="6400" b="1" i="1" dirty="0" err="1" smtClean="0"/>
              <a:t>pollution</a:t>
            </a:r>
            <a:r>
              <a:rPr lang="ru-RU" sz="6400" b="1" i="1" dirty="0" smtClean="0"/>
              <a:t> </a:t>
            </a:r>
            <a:r>
              <a:rPr lang="ru-RU" sz="6400" b="1" i="1" dirty="0" err="1" smtClean="0"/>
              <a:t>of</a:t>
            </a:r>
            <a:r>
              <a:rPr lang="ru-RU" sz="6400" b="1" i="1" dirty="0" smtClean="0"/>
              <a:t> </a:t>
            </a:r>
            <a:r>
              <a:rPr lang="ru-RU" sz="6400" b="1" i="1" dirty="0" err="1" smtClean="0"/>
              <a:t>the</a:t>
            </a:r>
            <a:r>
              <a:rPr lang="ru-RU" sz="6400" b="1" i="1" dirty="0" smtClean="0"/>
              <a:t> </a:t>
            </a:r>
            <a:r>
              <a:rPr lang="ru-RU" sz="6400" b="1" i="1" dirty="0" err="1" smtClean="0"/>
              <a:t>land</a:t>
            </a:r>
            <a:r>
              <a:rPr lang="ru-RU" sz="6400" b="1" i="1" dirty="0" smtClean="0"/>
              <a:t> </a:t>
            </a:r>
            <a:r>
              <a:rPr lang="ru-RU" sz="6400" b="1" i="1" dirty="0" err="1" smtClean="0"/>
              <a:t>must</a:t>
            </a:r>
            <a:r>
              <a:rPr lang="ru-RU" sz="6400" b="1" i="1" dirty="0" smtClean="0"/>
              <a:t>:</a:t>
            </a:r>
            <a:br>
              <a:rPr lang="ru-RU" sz="6400" b="1" i="1" dirty="0" smtClean="0"/>
            </a:br>
            <a:r>
              <a:rPr lang="ru-RU" sz="6400" b="1" i="1" dirty="0" err="1" smtClean="0"/>
              <a:t>do</a:t>
            </a:r>
            <a:r>
              <a:rPr lang="ru-RU" sz="6400" b="1" i="1" dirty="0" smtClean="0"/>
              <a:t> </a:t>
            </a:r>
            <a:r>
              <a:rPr lang="ru-RU" sz="6400" b="1" i="1" dirty="0" err="1" smtClean="0"/>
              <a:t>not</a:t>
            </a:r>
            <a:r>
              <a:rPr lang="ru-RU" sz="6400" b="1" i="1" dirty="0" smtClean="0"/>
              <a:t> </a:t>
            </a:r>
            <a:r>
              <a:rPr lang="ru-RU" sz="6400" b="1" i="1" dirty="0" err="1" smtClean="0"/>
              <a:t>litter</a:t>
            </a:r>
            <a:r>
              <a:rPr lang="ru-RU" sz="6400" b="1" i="1" dirty="0" smtClean="0"/>
              <a:t>!</a:t>
            </a:r>
            <a:r>
              <a:rPr lang="ru-RU" dirty="0" smtClean="0"/>
              <a:t/>
            </a:r>
            <a:br>
              <a:rPr lang="ru-RU" dirty="0" smtClean="0"/>
            </a:br>
            <a:endParaRPr lang="ru-RU" dirty="0"/>
          </a:p>
        </p:txBody>
      </p:sp>
      <p:pic>
        <p:nvPicPr>
          <p:cNvPr id="12" name="Рисунок 11" descr="не мусорить 4.jpg"/>
          <p:cNvPicPr>
            <a:picLocks noGrp="1" noChangeAspect="1"/>
          </p:cNvPicPr>
          <p:nvPr>
            <p:ph type="pic" idx="1"/>
          </p:nvPr>
        </p:nvPicPr>
        <p:blipFill>
          <a:blip r:embed="rId2" cstate="print"/>
          <a:srcRect t="7581" b="7581"/>
          <a:stretch>
            <a:fillRect/>
          </a:stretch>
        </p:blipFill>
        <p:spPr>
          <a:xfrm>
            <a:off x="5148064" y="4873236"/>
            <a:ext cx="3512546" cy="1984764"/>
          </a:xfrm>
        </p:spPr>
      </p:pic>
      <p:pic>
        <p:nvPicPr>
          <p:cNvPr id="13" name="Рисунок 12" descr="не мусорить1.jpg"/>
          <p:cNvPicPr>
            <a:picLocks noChangeAspect="1"/>
          </p:cNvPicPr>
          <p:nvPr/>
        </p:nvPicPr>
        <p:blipFill>
          <a:blip r:embed="rId3" cstate="print"/>
          <a:stretch>
            <a:fillRect/>
          </a:stretch>
        </p:blipFill>
        <p:spPr>
          <a:xfrm>
            <a:off x="6444208" y="332656"/>
            <a:ext cx="2562353" cy="2866361"/>
          </a:xfrm>
          <a:prstGeom prst="rect">
            <a:avLst/>
          </a:prstGeom>
        </p:spPr>
      </p:pic>
      <p:pic>
        <p:nvPicPr>
          <p:cNvPr id="14" name="Рисунок 13" descr="не мусорит 2.jpg"/>
          <p:cNvPicPr>
            <a:picLocks noChangeAspect="1"/>
          </p:cNvPicPr>
          <p:nvPr/>
        </p:nvPicPr>
        <p:blipFill>
          <a:blip r:embed="rId4" cstate="print"/>
          <a:stretch>
            <a:fillRect/>
          </a:stretch>
        </p:blipFill>
        <p:spPr>
          <a:xfrm>
            <a:off x="539552" y="1916832"/>
            <a:ext cx="2785610" cy="2931988"/>
          </a:xfrm>
          <a:prstGeom prst="rect">
            <a:avLst/>
          </a:prstGeom>
        </p:spPr>
      </p:pic>
      <p:pic>
        <p:nvPicPr>
          <p:cNvPr id="15" name="Рисунок 14" descr="не мусорить 3.jpg"/>
          <p:cNvPicPr>
            <a:picLocks noChangeAspect="1"/>
          </p:cNvPicPr>
          <p:nvPr/>
        </p:nvPicPr>
        <p:blipFill>
          <a:blip r:embed="rId5" cstate="print"/>
          <a:stretch>
            <a:fillRect/>
          </a:stretch>
        </p:blipFill>
        <p:spPr>
          <a:xfrm>
            <a:off x="3923928" y="1772816"/>
            <a:ext cx="2146548" cy="28620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Clr clrSpc="rgb">
                                      <p:cBhvr override="childStyle">
                                        <p:cTn id="6" dur="100" fill="hold"/>
                                        <p:tgtEl>
                                          <p:spTgt spid="4">
                                            <p:txEl>
                                              <p:pRg st="0" end="0"/>
                                            </p:txEl>
                                          </p:spTgt>
                                        </p:tgtEl>
                                        <p:attrNameLst>
                                          <p:attrName>style.color</p:attrName>
                                        </p:attrNameLst>
                                      </p:cBhvr>
                                      <p:to>
                                        <a:schemeClr val="accent2"/>
                                      </p:to>
                                    </p:animClr>
                                    <p:animClr clrSpc="rgb">
                                      <p:cBhvr>
                                        <p:cTn id="7" dur="100" fill="hold"/>
                                        <p:tgtEl>
                                          <p:spTgt spid="4">
                                            <p:txEl>
                                              <p:pRg st="0" end="0"/>
                                            </p:txEl>
                                          </p:spTgt>
                                        </p:tgtEl>
                                        <p:attrNameLst>
                                          <p:attrName>fillcolor</p:attrName>
                                        </p:attrNameLst>
                                      </p:cBhvr>
                                      <p:to>
                                        <a:schemeClr val="accent2"/>
                                      </p:to>
                                    </p:animClr>
                                    <p:set>
                                      <p:cBhvr>
                                        <p:cTn id="8" dur="100" fill="hold"/>
                                        <p:tgtEl>
                                          <p:spTgt spid="4">
                                            <p:txEl>
                                              <p:pRg st="0" end="0"/>
                                            </p:txEl>
                                          </p:spTgt>
                                        </p:tgtEl>
                                        <p:attrNameLst>
                                          <p:attrName>fill.type</p:attrName>
                                        </p:attrNameLst>
                                      </p:cBhvr>
                                      <p:to>
                                        <p:strVal val="solid"/>
                                      </p:to>
                                    </p:set>
                                    <p:set>
                                      <p:cBhvr>
                                        <p:cTn id="9" dur="100" fill="hold"/>
                                        <p:tgtEl>
                                          <p:spTgt spid="4">
                                            <p:txEl>
                                              <p:pRg st="0" end="0"/>
                                            </p:txEl>
                                          </p:spTgt>
                                        </p:tgtEl>
                                        <p:attrNameLst>
                                          <p:attrName>fill.on</p:attrName>
                                        </p:attrNameLst>
                                      </p:cBhvr>
                                      <p:to>
                                        <p:strVal val="true"/>
                                      </p:to>
                                    </p:set>
                                    <p:animRot by="120000">
                                      <p:cBhvr>
                                        <p:cTn id="10" dur="100" fill="hold">
                                          <p:stCondLst>
                                            <p:cond delay="0"/>
                                          </p:stCondLst>
                                        </p:cTn>
                                        <p:tgtEl>
                                          <p:spTgt spid="4">
                                            <p:txEl>
                                              <p:pRg st="0" end="0"/>
                                            </p:txEl>
                                          </p:spTgt>
                                        </p:tgtEl>
                                        <p:attrNameLst>
                                          <p:attrName>r</p:attrName>
                                        </p:attrNameLst>
                                      </p:cBhvr>
                                    </p:animRot>
                                    <p:animRot by="-240000">
                                      <p:cBhvr>
                                        <p:cTn id="11" dur="200" fill="hold">
                                          <p:stCondLst>
                                            <p:cond delay="200"/>
                                          </p:stCondLst>
                                        </p:cTn>
                                        <p:tgtEl>
                                          <p:spTgt spid="4">
                                            <p:txEl>
                                              <p:pRg st="0" end="0"/>
                                            </p:txEl>
                                          </p:spTgt>
                                        </p:tgtEl>
                                        <p:attrNameLst>
                                          <p:attrName>r</p:attrName>
                                        </p:attrNameLst>
                                      </p:cBhvr>
                                    </p:animRot>
                                    <p:animRot by="240000">
                                      <p:cBhvr>
                                        <p:cTn id="12" dur="200" fill="hold">
                                          <p:stCondLst>
                                            <p:cond delay="400"/>
                                          </p:stCondLst>
                                        </p:cTn>
                                        <p:tgtEl>
                                          <p:spTgt spid="4">
                                            <p:txEl>
                                              <p:pRg st="0" end="0"/>
                                            </p:txEl>
                                          </p:spTgt>
                                        </p:tgtEl>
                                        <p:attrNameLst>
                                          <p:attrName>r</p:attrName>
                                        </p:attrNameLst>
                                      </p:cBhvr>
                                    </p:animRot>
                                    <p:animRot by="-240000">
                                      <p:cBhvr>
                                        <p:cTn id="13" dur="200" fill="hold">
                                          <p:stCondLst>
                                            <p:cond delay="600"/>
                                          </p:stCondLst>
                                        </p:cTn>
                                        <p:tgtEl>
                                          <p:spTgt spid="4">
                                            <p:txEl>
                                              <p:pRg st="0" end="0"/>
                                            </p:txEl>
                                          </p:spTgt>
                                        </p:tgtEl>
                                        <p:attrNameLst>
                                          <p:attrName>r</p:attrName>
                                        </p:attrNameLst>
                                      </p:cBhvr>
                                    </p:animRot>
                                    <p:animRot by="120000">
                                      <p:cBhvr>
                                        <p:cTn id="14" dur="200" fill="hold">
                                          <p:stCondLst>
                                            <p:cond delay="800"/>
                                          </p:stCondLst>
                                        </p:cTn>
                                        <p:tgtEl>
                                          <p:spTgt spid="4">
                                            <p:txEl>
                                              <p:pRg st="0" end="0"/>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slide(fromBottom)">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randombar(horizontal)">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
            <a:ext cx="6858000" cy="1143000"/>
          </a:xfrm>
        </p:spPr>
        <p:txBody>
          <a:bodyPr/>
          <a:lstStyle/>
          <a:p>
            <a:r>
              <a:rPr lang="en-US" sz="1000" dirty="0" smtClean="0"/>
              <a:t>=</a:t>
            </a:r>
            <a:r>
              <a:rPr lang="en-US" sz="1200" dirty="0" smtClean="0"/>
              <a:t>Water pollution is connected, first of all, with discharge into waters of untreated or inadequately treated liquid industrial, agricultural and domestic waste water.</a:t>
            </a:r>
            <a:endParaRPr lang="ru-RU" sz="1200" dirty="0"/>
          </a:p>
        </p:txBody>
      </p:sp>
      <p:pic>
        <p:nvPicPr>
          <p:cNvPr id="5" name="Рисунок 4" descr="kanaliz4_copy.jpg"/>
          <p:cNvPicPr>
            <a:picLocks noGrp="1" noChangeAspect="1"/>
          </p:cNvPicPr>
          <p:nvPr>
            <p:ph type="pic" idx="1"/>
          </p:nvPr>
        </p:nvPicPr>
        <p:blipFill>
          <a:blip r:embed="rId2" cstate="print"/>
          <a:srcRect t="15825" b="15825"/>
          <a:stretch>
            <a:fillRect/>
          </a:stretch>
        </p:blipFill>
        <p:spPr>
          <a:xfrm rot="21052898">
            <a:off x="827584" y="3501008"/>
            <a:ext cx="3887976" cy="2196901"/>
          </a:xfrm>
        </p:spPr>
      </p:pic>
      <p:sp>
        <p:nvSpPr>
          <p:cNvPr id="4" name="Текст 3"/>
          <p:cNvSpPr>
            <a:spLocks noGrp="1"/>
          </p:cNvSpPr>
          <p:nvPr>
            <p:ph type="body" sz="half" idx="2"/>
          </p:nvPr>
        </p:nvSpPr>
        <p:spPr>
          <a:xfrm rot="20705915">
            <a:off x="1087939" y="1743946"/>
            <a:ext cx="6858000" cy="802484"/>
          </a:xfrm>
        </p:spPr>
        <p:txBody>
          <a:bodyPr>
            <a:normAutofit fontScale="77500" lnSpcReduction="20000"/>
          </a:bodyPr>
          <a:lstStyle/>
          <a:p>
            <a:r>
              <a:rPr lang="ru-RU" sz="3600" b="1" i="1" dirty="0" err="1" smtClean="0">
                <a:solidFill>
                  <a:srgbClr val="FF0000"/>
                </a:solidFill>
              </a:rPr>
              <a:t>To</a:t>
            </a:r>
            <a:r>
              <a:rPr lang="ru-RU" sz="3600" b="1" i="1" dirty="0" smtClean="0">
                <a:solidFill>
                  <a:srgbClr val="FF0000"/>
                </a:solidFill>
              </a:rPr>
              <a:t> </a:t>
            </a:r>
            <a:r>
              <a:rPr lang="ru-RU" sz="3600" b="1" i="1" dirty="0" err="1" smtClean="0">
                <a:solidFill>
                  <a:srgbClr val="FF0000"/>
                </a:solidFill>
              </a:rPr>
              <a:t>purify</a:t>
            </a:r>
            <a:r>
              <a:rPr lang="ru-RU" sz="3600" b="1" i="1" dirty="0" smtClean="0">
                <a:solidFill>
                  <a:srgbClr val="FF0000"/>
                </a:solidFill>
              </a:rPr>
              <a:t> </a:t>
            </a:r>
            <a:r>
              <a:rPr lang="ru-RU" sz="3600" b="1" i="1" dirty="0" err="1" smtClean="0">
                <a:solidFill>
                  <a:srgbClr val="FF0000"/>
                </a:solidFill>
              </a:rPr>
              <a:t>water</a:t>
            </a:r>
            <a:r>
              <a:rPr lang="ru-RU" sz="3600" b="1" i="1" dirty="0" smtClean="0">
                <a:solidFill>
                  <a:srgbClr val="FF0000"/>
                </a:solidFill>
              </a:rPr>
              <a:t> </a:t>
            </a:r>
            <a:r>
              <a:rPr lang="ru-RU" sz="3600" b="1" i="1" dirty="0" err="1" smtClean="0">
                <a:solidFill>
                  <a:srgbClr val="FF0000"/>
                </a:solidFill>
              </a:rPr>
              <a:t>should</a:t>
            </a:r>
            <a:r>
              <a:rPr lang="ru-RU" sz="3600" b="1" i="1" dirty="0" smtClean="0">
                <a:solidFill>
                  <a:srgbClr val="FF0000"/>
                </a:solidFill>
              </a:rPr>
              <a:t> </a:t>
            </a:r>
            <a:r>
              <a:rPr lang="ru-RU" sz="3600" b="1" i="1" dirty="0" err="1" smtClean="0">
                <a:solidFill>
                  <a:srgbClr val="FF0000"/>
                </a:solidFill>
              </a:rPr>
              <a:t>not</a:t>
            </a:r>
            <a:r>
              <a:rPr lang="ru-RU" sz="3600" b="1" i="1" dirty="0" smtClean="0">
                <a:solidFill>
                  <a:srgbClr val="FF0000"/>
                </a:solidFill>
              </a:rPr>
              <a:t> </a:t>
            </a:r>
            <a:r>
              <a:rPr lang="ru-RU" sz="3600" b="1" i="1" dirty="0" err="1" smtClean="0">
                <a:solidFill>
                  <a:srgbClr val="FF0000"/>
                </a:solidFill>
              </a:rPr>
              <a:t>pour</a:t>
            </a:r>
            <a:r>
              <a:rPr lang="ru-RU" sz="3600" b="1" i="1" dirty="0" smtClean="0">
                <a:solidFill>
                  <a:srgbClr val="FF0000"/>
                </a:solidFill>
              </a:rPr>
              <a:t> </a:t>
            </a:r>
            <a:r>
              <a:rPr lang="ru-RU" sz="3600" b="1" i="1" dirty="0" err="1" smtClean="0">
                <a:solidFill>
                  <a:srgbClr val="FF0000"/>
                </a:solidFill>
              </a:rPr>
              <a:t>waste</a:t>
            </a:r>
            <a:r>
              <a:rPr lang="ru-RU" sz="3600" b="1" i="1" dirty="0" smtClean="0">
                <a:solidFill>
                  <a:srgbClr val="FF0000"/>
                </a:solidFill>
              </a:rPr>
              <a:t> </a:t>
            </a:r>
            <a:r>
              <a:rPr lang="ru-RU" sz="3600" b="1" i="1" dirty="0" err="1" smtClean="0">
                <a:solidFill>
                  <a:srgbClr val="FF0000"/>
                </a:solidFill>
              </a:rPr>
              <a:t>into</a:t>
            </a:r>
            <a:r>
              <a:rPr lang="ru-RU" sz="3600" b="1" i="1" dirty="0" smtClean="0">
                <a:solidFill>
                  <a:srgbClr val="FF0000"/>
                </a:solidFill>
              </a:rPr>
              <a:t> </a:t>
            </a:r>
            <a:r>
              <a:rPr lang="ru-RU" sz="3600" b="1" i="1" dirty="0" err="1" smtClean="0">
                <a:solidFill>
                  <a:srgbClr val="FF0000"/>
                </a:solidFill>
              </a:rPr>
              <a:t>the</a:t>
            </a:r>
            <a:r>
              <a:rPr lang="ru-RU" sz="3600" b="1" i="1" dirty="0" smtClean="0">
                <a:solidFill>
                  <a:srgbClr val="FF0000"/>
                </a:solidFill>
              </a:rPr>
              <a:t> </a:t>
            </a:r>
            <a:r>
              <a:rPr lang="ru-RU" sz="3600" b="1" i="1" dirty="0" err="1" smtClean="0">
                <a:solidFill>
                  <a:srgbClr val="FF0000"/>
                </a:solidFill>
              </a:rPr>
              <a:t>water</a:t>
            </a:r>
            <a:r>
              <a:rPr lang="ru-RU" dirty="0" smtClean="0">
                <a:solidFill>
                  <a:srgbClr val="FF0000"/>
                </a:solidFill>
              </a:rPr>
              <a:t>.</a:t>
            </a:r>
            <a:endParaRPr lang="ru-RU" dirty="0">
              <a:solidFill>
                <a:srgbClr val="FF0000"/>
              </a:solidFill>
            </a:endParaRPr>
          </a:p>
        </p:txBody>
      </p:sp>
      <p:pic>
        <p:nvPicPr>
          <p:cNvPr id="6" name="Рисунок 5" descr="399521.jpg"/>
          <p:cNvPicPr>
            <a:picLocks noChangeAspect="1"/>
          </p:cNvPicPr>
          <p:nvPr/>
        </p:nvPicPr>
        <p:blipFill>
          <a:blip r:embed="rId3" cstate="print"/>
          <a:stretch>
            <a:fillRect/>
          </a:stretch>
        </p:blipFill>
        <p:spPr>
          <a:xfrm rot="1054578">
            <a:off x="6001492" y="2598196"/>
            <a:ext cx="2966582" cy="22743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lide(fromBottom)">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xit" presetSubtype="16" fill="hold" nodeType="clickEffect">
                                  <p:stCondLst>
                                    <p:cond delay="0"/>
                                  </p:stCondLst>
                                  <p:childTnLst>
                                    <p:animEffect transition="out" filter="box(in)">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60649"/>
            <a:ext cx="7258000" cy="1008112"/>
          </a:xfrm>
        </p:spPr>
        <p:txBody>
          <a:bodyPr/>
          <a:lstStyle/>
          <a:p>
            <a:r>
              <a:rPr lang="en-US" sz="1200" dirty="0" smtClean="0"/>
              <a:t>Soot hydrocarbons and trace elements, and their emissions are not allowed. Due to the fact that the exhaust gases of cars coming into the lower layer of the atmosphere, pollutants are practically in the breathing zone of the person. Therefore, motor vehicles should be classified as the most dangerous sources of air pollution near highways.</a:t>
            </a:r>
            <a:endParaRPr lang="ru-RU" sz="1200" dirty="0"/>
          </a:p>
        </p:txBody>
      </p:sp>
      <p:pic>
        <p:nvPicPr>
          <p:cNvPr id="5" name="Рисунок 4" descr="1316685598_gazy.jpg"/>
          <p:cNvPicPr>
            <a:picLocks noGrp="1" noChangeAspect="1"/>
          </p:cNvPicPr>
          <p:nvPr>
            <p:ph type="pic" idx="1"/>
          </p:nvPr>
        </p:nvPicPr>
        <p:blipFill>
          <a:blip r:embed="rId2" cstate="print"/>
          <a:srcRect t="8684" b="8684"/>
          <a:stretch>
            <a:fillRect/>
          </a:stretch>
        </p:blipFill>
        <p:spPr>
          <a:xfrm rot="20600802">
            <a:off x="737661" y="3719017"/>
            <a:ext cx="3302147" cy="1865878"/>
          </a:xfrm>
        </p:spPr>
      </p:pic>
      <p:sp>
        <p:nvSpPr>
          <p:cNvPr id="4" name="Текст 3"/>
          <p:cNvSpPr>
            <a:spLocks noGrp="1"/>
          </p:cNvSpPr>
          <p:nvPr>
            <p:ph type="body" sz="half" idx="2"/>
          </p:nvPr>
        </p:nvSpPr>
        <p:spPr>
          <a:xfrm rot="20571133">
            <a:off x="1097570" y="1822745"/>
            <a:ext cx="6285772" cy="614149"/>
          </a:xfrm>
        </p:spPr>
        <p:txBody>
          <a:bodyPr>
            <a:normAutofit lnSpcReduction="10000"/>
          </a:bodyPr>
          <a:lstStyle/>
          <a:p>
            <a:r>
              <a:rPr lang="ru-RU" sz="1800" b="1" i="1" dirty="0" err="1" smtClean="0"/>
              <a:t>To</a:t>
            </a:r>
            <a:r>
              <a:rPr lang="ru-RU" sz="1800" b="1" i="1" dirty="0" smtClean="0"/>
              <a:t> </a:t>
            </a:r>
            <a:r>
              <a:rPr lang="ru-RU" sz="1800" b="1" i="1" dirty="0" err="1" smtClean="0"/>
              <a:t>reduce</a:t>
            </a:r>
            <a:r>
              <a:rPr lang="ru-RU" sz="1800" b="1" i="1" dirty="0" smtClean="0"/>
              <a:t> </a:t>
            </a:r>
            <a:r>
              <a:rPr lang="ru-RU" sz="1800" b="1" i="1" dirty="0" err="1" smtClean="0"/>
              <a:t>the</a:t>
            </a:r>
            <a:r>
              <a:rPr lang="ru-RU" sz="1800" b="1" i="1" dirty="0" smtClean="0"/>
              <a:t> </a:t>
            </a:r>
            <a:r>
              <a:rPr lang="ru-RU" sz="1800" b="1" i="1" dirty="0" err="1" smtClean="0"/>
              <a:t>exhaust</a:t>
            </a:r>
            <a:r>
              <a:rPr lang="ru-RU" sz="1800" b="1" i="1" dirty="0" smtClean="0"/>
              <a:t> </a:t>
            </a:r>
            <a:r>
              <a:rPr lang="ru-RU" sz="1800" b="1" i="1" dirty="0" err="1" smtClean="0"/>
              <a:t>gas</a:t>
            </a:r>
            <a:r>
              <a:rPr lang="ru-RU" sz="1800" b="1" i="1" dirty="0" smtClean="0"/>
              <a:t>, </a:t>
            </a:r>
            <a:r>
              <a:rPr lang="ru-RU" sz="1800" b="1" i="1" dirty="0" err="1" smtClean="0"/>
              <a:t>go</a:t>
            </a:r>
            <a:r>
              <a:rPr lang="ru-RU" sz="1800" b="1" i="1" dirty="0" smtClean="0"/>
              <a:t> </a:t>
            </a:r>
            <a:r>
              <a:rPr lang="ru-RU" sz="1800" b="1" i="1" dirty="0" err="1" smtClean="0"/>
              <a:t>on</a:t>
            </a:r>
            <a:r>
              <a:rPr lang="ru-RU" sz="1800" b="1" i="1" dirty="0" smtClean="0"/>
              <a:t> </a:t>
            </a:r>
            <a:r>
              <a:rPr lang="ru-RU" sz="1800" b="1" i="1" dirty="0" err="1" smtClean="0"/>
              <a:t>the</a:t>
            </a:r>
            <a:r>
              <a:rPr lang="ru-RU" sz="1800" b="1" i="1" dirty="0" smtClean="0"/>
              <a:t> </a:t>
            </a:r>
            <a:r>
              <a:rPr lang="ru-RU" sz="1800" b="1" i="1" dirty="0" err="1" smtClean="0"/>
              <a:t>bike</a:t>
            </a:r>
            <a:r>
              <a:rPr lang="ru-RU" sz="1800" b="1" i="1" dirty="0" smtClean="0"/>
              <a:t>.</a:t>
            </a:r>
            <a:br>
              <a:rPr lang="ru-RU" sz="1800" b="1" i="1" dirty="0" smtClean="0"/>
            </a:br>
            <a:r>
              <a:rPr lang="ru-RU" sz="1800" b="1" i="1" dirty="0" err="1" smtClean="0"/>
              <a:t>And</a:t>
            </a:r>
            <a:r>
              <a:rPr lang="ru-RU" sz="1800" b="1" i="1" dirty="0" smtClean="0"/>
              <a:t> </a:t>
            </a:r>
            <a:r>
              <a:rPr lang="ru-RU" sz="1800" b="1" i="1" dirty="0" err="1" smtClean="0"/>
              <a:t>the</a:t>
            </a:r>
            <a:r>
              <a:rPr lang="ru-RU" sz="1800" b="1" i="1" dirty="0" smtClean="0"/>
              <a:t> </a:t>
            </a:r>
            <a:r>
              <a:rPr lang="ru-RU" sz="1800" b="1" i="1" dirty="0" err="1" smtClean="0"/>
              <a:t>health</a:t>
            </a:r>
            <a:r>
              <a:rPr lang="ru-RU" sz="1800" b="1" i="1" dirty="0" smtClean="0"/>
              <a:t> </a:t>
            </a:r>
            <a:r>
              <a:rPr lang="ru-RU" sz="1800" b="1" i="1" dirty="0" err="1" smtClean="0"/>
              <a:t>of</a:t>
            </a:r>
            <a:r>
              <a:rPr lang="ru-RU" sz="1800" b="1" i="1" dirty="0" smtClean="0"/>
              <a:t> </a:t>
            </a:r>
            <a:r>
              <a:rPr lang="ru-RU" sz="1800" b="1" i="1" dirty="0" err="1" smtClean="0"/>
              <a:t>sub-rule</a:t>
            </a:r>
            <a:r>
              <a:rPr lang="ru-RU" sz="1800" b="1" i="1" dirty="0" smtClean="0"/>
              <a:t> :)</a:t>
            </a:r>
            <a:endParaRPr lang="ru-RU" sz="1800" b="1" i="1" dirty="0"/>
          </a:p>
        </p:txBody>
      </p:sp>
      <p:pic>
        <p:nvPicPr>
          <p:cNvPr id="6" name="Рисунок 5" descr="0_69221_60a18799_orig.jpg"/>
          <p:cNvPicPr>
            <a:picLocks noChangeAspect="1"/>
          </p:cNvPicPr>
          <p:nvPr/>
        </p:nvPicPr>
        <p:blipFill>
          <a:blip r:embed="rId3" cstate="print"/>
          <a:stretch>
            <a:fillRect/>
          </a:stretch>
        </p:blipFill>
        <p:spPr>
          <a:xfrm rot="164873">
            <a:off x="5857573" y="3493985"/>
            <a:ext cx="2774082" cy="26295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grpId="0" nodeType="clickEffect">
                                  <p:stCondLst>
                                    <p:cond delay="0"/>
                                  </p:stCondLst>
                                  <p:childTnLst>
                                    <p:animEffect transition="out" filter="checkerboard(across)">
                                      <p:cBhvr>
                                        <p:cTn id="6" dur="500"/>
                                        <p:tgtEl>
                                          <p:spTgt spid="4">
                                            <p:txEl>
                                              <p:pRg st="0" end="0"/>
                                            </p:txEl>
                                          </p:spTgt>
                                        </p:tgtEl>
                                      </p:cBhvr>
                                    </p:animEffect>
                                    <p:set>
                                      <p:cBhvr>
                                        <p:cTn id="7" dur="1" fill="hold">
                                          <p:stCondLst>
                                            <p:cond delay="499"/>
                                          </p:stCondLst>
                                        </p:cTn>
                                        <p:tgtEl>
                                          <p:spTgt spid="4">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8229600" cy="3853040"/>
          </a:xfrm>
        </p:spPr>
        <p:txBody>
          <a:bodyPr/>
          <a:lstStyle/>
          <a:p>
            <a:r>
              <a:rPr lang="en-US" dirty="0" smtClean="0"/>
              <a:t>Deforestation-cutting down trees in Forests</a:t>
            </a:r>
            <a:r>
              <a:rPr lang="en-US" dirty="0" smtClean="0"/>
              <a:t/>
            </a:r>
            <a:br>
              <a:rPr lang="en-US" dirty="0" smtClean="0"/>
            </a:br>
            <a:r>
              <a:rPr lang="en-US" sz="2000" dirty="0" smtClean="0">
                <a:solidFill>
                  <a:srgbClr val="FF0000"/>
                </a:solidFill>
              </a:rPr>
              <a:t>Loss or destruction of natural forests, mainly the result of human activities related to logging. The wood is used as fuel, raw materials for pulp and paper mills, construction material, etc.</a:t>
            </a:r>
            <a:endParaRPr lang="ru-RU" sz="2000"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4573120"/>
          </a:xfrm>
        </p:spPr>
        <p:txBody>
          <a:bodyPr/>
          <a:lstStyle/>
          <a:p>
            <a:r>
              <a:rPr lang="en-US" dirty="0" smtClean="0"/>
              <a:t>        </a:t>
            </a:r>
            <a:r>
              <a:rPr lang="en-US" dirty="0" smtClean="0"/>
              <a:t>Acid Rain</a:t>
            </a:r>
            <a:br>
              <a:rPr lang="en-US" dirty="0" smtClean="0"/>
            </a:br>
            <a:r>
              <a:rPr lang="en-US" sz="2400" dirty="0" smtClean="0">
                <a:solidFill>
                  <a:srgbClr val="FF0000"/>
                </a:solidFill>
              </a:rPr>
              <a:t>The only way to change things for the better - is to reduce the amount of acid-forming emissions. In the power system this can be achieved by switching from coal to natural gas as the sulfur content of the gas is much less than in the coals.</a:t>
            </a:r>
            <a:endParaRPr lang="ru-RU" sz="2400" dirty="0">
              <a:solidFill>
                <a:srgbClr val="FF0000"/>
              </a:solidFill>
            </a:endParaRPr>
          </a:p>
        </p:txBody>
      </p:sp>
      <p:pic>
        <p:nvPicPr>
          <p:cNvPr id="3" name="Рисунок 2" descr="kislotdogd.jpg"/>
          <p:cNvPicPr>
            <a:picLocks noChangeAspect="1"/>
          </p:cNvPicPr>
          <p:nvPr/>
        </p:nvPicPr>
        <p:blipFill>
          <a:blip r:embed="rId2" cstate="print"/>
          <a:stretch>
            <a:fillRect/>
          </a:stretch>
        </p:blipFill>
        <p:spPr>
          <a:xfrm>
            <a:off x="971600" y="4077072"/>
            <a:ext cx="3429000" cy="193357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43</TotalTime>
  <Words>131</Words>
  <Application>Microsoft Office PowerPoint</Application>
  <PresentationFormat>Экран (4:3)</PresentationFormat>
  <Paragraphs>9</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Метро</vt:lpstr>
      <vt:lpstr>Слайд 1</vt:lpstr>
      <vt:lpstr> </vt:lpstr>
      <vt:lpstr>=Water pollution is connected, first of all, with discharge into waters of untreated or inadequately treated liquid industrial, agricultural and domestic waste water.</vt:lpstr>
      <vt:lpstr>Soot hydrocarbons and trace elements, and their emissions are not allowed. Due to the fact that the exhaust gases of cars coming into the lower layer of the atmosphere, pollutants are practically in the breathing zone of the person. Therefore, motor vehicles should be classified as the most dangerous sources of air pollution near highways.</vt:lpstr>
      <vt:lpstr>Deforestation-cutting down trees in Forests Loss or destruction of natural forests, mainly the result of human activities related to logging. The wood is used as fuel, raw materials for pulp and paper mills, construction material, etc.</vt:lpstr>
      <vt:lpstr>        Acid Rain The only way to change things for the better - is to reduce the amount of acid-forming emissions. In the power system this can be achieved by switching from coal to natural gas as the sulfur content of the gas is much less than in the coals.</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adrej</dc:creator>
  <cp:lastModifiedBy>adrej</cp:lastModifiedBy>
  <cp:revision>5</cp:revision>
  <dcterms:created xsi:type="dcterms:W3CDTF">2012-10-23T16:28:15Z</dcterms:created>
  <dcterms:modified xsi:type="dcterms:W3CDTF">2012-10-30T18:35:24Z</dcterms:modified>
</cp:coreProperties>
</file>