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76" r:id="rId4"/>
    <p:sldId id="272" r:id="rId5"/>
    <p:sldId id="262" r:id="rId6"/>
    <p:sldId id="260" r:id="rId7"/>
    <p:sldId id="261" r:id="rId8"/>
    <p:sldId id="275" r:id="rId9"/>
    <p:sldId id="278" r:id="rId10"/>
    <p:sldId id="258" r:id="rId11"/>
    <p:sldId id="266" r:id="rId12"/>
    <p:sldId id="267" r:id="rId13"/>
    <p:sldId id="268" r:id="rId14"/>
    <p:sldId id="269" r:id="rId15"/>
    <p:sldId id="271" r:id="rId16"/>
    <p:sldId id="264" r:id="rId17"/>
    <p:sldId id="27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7" d="100"/>
          <a:sy n="87" d="100"/>
        </p:scale>
        <p:origin x="-6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F5CD8E5-0F11-45C6-9BEB-A5FBA34F2582}" type="datetimeFigureOut">
              <a:rPr lang="ru-RU" smtClean="0"/>
              <a:pPr>
                <a:defRPr/>
              </a:pPr>
              <a:t>19.01.2013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2707715-3490-416D-8BD8-A52EA71C88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C78C33-F24E-4AAA-AC01-DDAF9B5F24A6}" type="datetimeFigureOut">
              <a:rPr lang="ru-RU" smtClean="0"/>
              <a:pPr>
                <a:defRPr/>
              </a:pPr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94F553-A397-49A2-81E8-F19CA5C086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>
              <a:defRPr/>
            </a:pPr>
            <a:fld id="{4CB080D1-2B60-4BD3-B04B-DD7856647FC1}" type="datetimeFigureOut">
              <a:rPr lang="ru-RU" smtClean="0"/>
              <a:pPr>
                <a:defRPr/>
              </a:pPr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>
              <a:defRPr/>
            </a:pPr>
            <a:fld id="{6DE768EB-ECBB-4C6D-AEF9-E40A5B2589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70E910-02A2-4794-B862-BD63D792F36C}" type="datetimeFigureOut">
              <a:rPr lang="ru-RU" smtClean="0"/>
              <a:pPr>
                <a:defRPr/>
              </a:pPr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F4C6E1A-ED9C-4AC2-BF4A-CB108A7C90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40014C-D811-4D64-892B-5CB35217919C}" type="datetimeFigureOut">
              <a:rPr lang="ru-RU" smtClean="0"/>
              <a:pPr>
                <a:defRPr/>
              </a:pPr>
              <a:t>19.01.2013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836F46D-A1FB-44F8-87EC-BBED07F7B4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87BD8D7C-4E6A-4280-B7E3-DFEE8A3BA370}" type="datetimeFigureOut">
              <a:rPr lang="ru-RU" smtClean="0"/>
              <a:pPr>
                <a:defRPr/>
              </a:pPr>
              <a:t>19.01.2013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4D65E947-FE46-45A1-8330-F729B729CA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0B66DFDD-379F-4CE1-BBEE-2B3403AB7004}" type="datetimeFigureOut">
              <a:rPr lang="ru-RU" smtClean="0"/>
              <a:pPr>
                <a:defRPr/>
              </a:pPr>
              <a:t>19.01.2013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0951EE81-C0EC-4429-AEFF-C281C57924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46D9FE-CB3F-4757-A671-AAD3B23AFC63}" type="datetimeFigureOut">
              <a:rPr lang="ru-RU" smtClean="0"/>
              <a:pPr>
                <a:defRPr/>
              </a:pPr>
              <a:t>19.01.2013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714EE54-6B00-4CA5-969F-38C8C1D82B2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006EBF-6E49-4C6E-83DB-339414E01DD2}" type="datetimeFigureOut">
              <a:rPr lang="ru-RU" smtClean="0"/>
              <a:pPr>
                <a:defRPr/>
              </a:pPr>
              <a:t>19.01.2013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D4DE0AA-3D69-460D-A9BA-64123538AD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1A7C53-BE86-47F1-8F78-2C9D4E7B2AD1}" type="datetimeFigureOut">
              <a:rPr lang="ru-RU" smtClean="0"/>
              <a:pPr>
                <a:defRPr/>
              </a:pPr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EE862D1-5386-4B81-8452-ABA81B3E84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>
              <a:defRPr/>
            </a:pPr>
            <a:fld id="{EA706903-6E07-4E37-A19C-2D15A36CDB02}" type="datetimeFigureOut">
              <a:rPr lang="ru-RU" smtClean="0"/>
              <a:pPr>
                <a:defRPr/>
              </a:pPr>
              <a:t>19.01.2013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85A72AA9-36BF-4C79-AA6F-7CB1DC2BAC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31E1682-AC16-4A63-A57A-A4A2063526B8}" type="datetimeFigureOut">
              <a:rPr lang="ru-RU" smtClean="0"/>
              <a:pPr>
                <a:defRPr/>
              </a:pPr>
              <a:t>19.01.2013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AE8BB1E-590B-404B-80BB-B3483211E7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4286279"/>
          </a:xfrm>
          <a:solidFill>
            <a:srgbClr val="7030A0"/>
          </a:solidFill>
        </p:spPr>
        <p:txBody>
          <a:bodyPr/>
          <a:lstStyle/>
          <a:p>
            <a:r>
              <a:rPr lang="ru-RU" sz="6600" dirty="0" smtClean="0"/>
              <a:t>  </a:t>
            </a:r>
            <a:r>
              <a:rPr lang="en-US" sz="6600" dirty="0" smtClean="0"/>
              <a:t>Sport in </a:t>
            </a:r>
            <a:r>
              <a:rPr lang="en-US" sz="6600" dirty="0" err="1" smtClean="0"/>
              <a:t>Yakutia</a:t>
            </a:r>
            <a:endParaRPr lang="ru-RU" sz="66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869689" y="2967335"/>
            <a:ext cx="5404621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Sport in </a:t>
            </a:r>
            <a:r>
              <a:rPr lang="en-US" sz="5400" b="1" dirty="0" err="1" smtClean="0">
                <a:ln/>
                <a:solidFill>
                  <a:schemeClr val="accent3"/>
                </a:solidFill>
              </a:rPr>
              <a:t>Yakutia</a:t>
            </a:r>
            <a:endParaRPr lang="ru-RU" sz="54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800" dirty="0" smtClean="0"/>
              <a:t>Every spring, autumn, thousands of citizens-take part in a marathon, running. This running has  </a:t>
            </a:r>
            <a:r>
              <a:rPr lang="en-US" sz="1800" b="1" i="1" dirty="0" smtClean="0"/>
              <a:t>“</a:t>
            </a:r>
            <a:r>
              <a:rPr lang="en-US" sz="1800" b="1" i="1" dirty="0" err="1" smtClean="0"/>
              <a:t>Kross</a:t>
            </a:r>
            <a:r>
              <a:rPr lang="en-US" sz="1800" b="1" i="1" dirty="0" smtClean="0"/>
              <a:t> </a:t>
            </a:r>
            <a:r>
              <a:rPr lang="en-US" sz="1800" b="1" i="1" dirty="0" err="1" smtClean="0"/>
              <a:t>natsii</a:t>
            </a:r>
            <a:r>
              <a:rPr lang="en-US" sz="1800" b="1" i="1" dirty="0" smtClean="0"/>
              <a:t>’ </a:t>
            </a:r>
            <a:r>
              <a:rPr lang="en-US" sz="1800" dirty="0" smtClean="0"/>
              <a:t>Our schoolchildren, teachers take part  every autumn  in this </a:t>
            </a:r>
            <a:r>
              <a:rPr lang="en-US" sz="1800" dirty="0" err="1" smtClean="0"/>
              <a:t>compteitions</a:t>
            </a:r>
            <a:r>
              <a:rPr lang="en-US" sz="1800" dirty="0" smtClean="0"/>
              <a:t>.  </a:t>
            </a:r>
            <a:endParaRPr lang="ru-RU" sz="1800" dirty="0" smtClean="0"/>
          </a:p>
        </p:txBody>
      </p:sp>
      <p:pic>
        <p:nvPicPr>
          <p:cNvPr id="4099" name="Picture 2" descr="C:\Documents and Settings\Кеша\Рабочий стол\Мои документы\Мои документы\Мои рисунки\Новая папка (2)\177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214422"/>
            <a:ext cx="4927600" cy="269081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1" name="Picture 3" descr="C:\Documents and Settings\Кеша\Рабочий стол\Мои документы\Мои документы\Мои рисунки\Ася 2008\P11301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643314"/>
            <a:ext cx="3910012" cy="293211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242" name="Picture 2" descr="C:\Documents and Settings\Кеша\Рабочий стол\Мои документы\Мои документы\Мои рисунки\Ася 2008\кросс наций 2008\IMG_018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14942" y="1000108"/>
            <a:ext cx="3803364" cy="28527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43" name="Picture 3" descr="C:\Documents and Settings\Кеша\Рабочий стол\Мои документы\Мои документы\Мои рисунки\Ася 2008\кросс наций 2008\P920039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3857628"/>
            <a:ext cx="3615475" cy="2711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National  sports are part of  traditional </a:t>
            </a:r>
            <a:r>
              <a:rPr lang="en-US" sz="2400" b="1" dirty="0" err="1" smtClean="0"/>
              <a:t>Sakha</a:t>
            </a:r>
            <a:r>
              <a:rPr lang="en-US" sz="2400" b="1" dirty="0" smtClean="0"/>
              <a:t> culture. The sports include </a:t>
            </a:r>
            <a:r>
              <a:rPr lang="en-US" sz="2400" b="1" dirty="0" err="1" smtClean="0"/>
              <a:t>khapsagai</a:t>
            </a:r>
            <a:r>
              <a:rPr lang="en-US" sz="2400" b="1" dirty="0" smtClean="0"/>
              <a:t>(form of wrestling.)</a:t>
            </a:r>
            <a:endParaRPr lang="ru-RU" sz="24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err="1" smtClean="0"/>
              <a:t>khapsagai</a:t>
            </a:r>
            <a:endParaRPr lang="ru-RU" sz="40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.  It is testing  strength, will-power, speed and flexibility</a:t>
            </a:r>
            <a:endParaRPr lang="ru-RU" dirty="0"/>
          </a:p>
        </p:txBody>
      </p:sp>
      <p:pic>
        <p:nvPicPr>
          <p:cNvPr id="23554" name="Picture 2" descr="C:\Documents and Settings\Кеша\Рабочий стол\Мои документы\Мои документы\Мои рисунки\Новая папка (2)\1777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1831" y="2438400"/>
            <a:ext cx="2881737" cy="35814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099" name="Picture 3" descr="C:\Documents and Settings\Кеша\Рабочий стол\Мои документы\Мои документы\Мои рисунки\Новая папка (2)\1776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70940" y="2438400"/>
            <a:ext cx="3545519" cy="3581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There are three kinds of </a:t>
            </a:r>
            <a:r>
              <a:rPr lang="en-US" sz="3600" b="1" dirty="0" err="1" smtClean="0"/>
              <a:t>nationale</a:t>
            </a:r>
            <a:r>
              <a:rPr lang="en-US" sz="3600" b="1" dirty="0" smtClean="0"/>
              <a:t>  jumping sports(</a:t>
            </a:r>
            <a:r>
              <a:rPr lang="en-US" sz="3600" b="1" dirty="0" err="1" smtClean="0"/>
              <a:t>kylyy</a:t>
            </a:r>
            <a:r>
              <a:rPr lang="en-US" sz="3600" b="1" dirty="0" smtClean="0"/>
              <a:t>, </a:t>
            </a:r>
            <a:r>
              <a:rPr lang="en-US" sz="3600" b="1" dirty="0" err="1" smtClean="0"/>
              <a:t>ystanga</a:t>
            </a:r>
            <a:r>
              <a:rPr lang="en-US" sz="3600" b="1" dirty="0" smtClean="0"/>
              <a:t>, </a:t>
            </a:r>
            <a:r>
              <a:rPr lang="en-US" sz="3600" b="1" dirty="0" err="1" smtClean="0"/>
              <a:t>kuobach</a:t>
            </a:r>
            <a:r>
              <a:rPr lang="en-US" sz="3600" b="1" dirty="0" smtClean="0"/>
              <a:t>)</a:t>
            </a:r>
            <a:endParaRPr lang="ru-RU" sz="3600" b="1" dirty="0"/>
          </a:p>
        </p:txBody>
      </p:sp>
      <p:pic>
        <p:nvPicPr>
          <p:cNvPr id="3074" name="Picture 2" descr="C:\Documents and Settings\Кеша\Рабочий стол\Мои документы\Мои документы\Мои рисунки\Новая папка (2)\1796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07852"/>
            <a:ext cx="5882132" cy="37928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The </a:t>
            </a:r>
            <a:r>
              <a:rPr lang="en-US" sz="3600" b="1" dirty="0" err="1" smtClean="0"/>
              <a:t>sakha</a:t>
            </a:r>
            <a:r>
              <a:rPr lang="en-US" sz="3600" b="1" dirty="0" smtClean="0"/>
              <a:t> people like </a:t>
            </a:r>
            <a:r>
              <a:rPr lang="en-US" sz="3600" b="1" dirty="0" err="1" smtClean="0"/>
              <a:t>mas</a:t>
            </a:r>
            <a:r>
              <a:rPr lang="en-US" sz="3600" b="1" dirty="0" smtClean="0"/>
              <a:t>-wrestling(stick pulling). We like  </a:t>
            </a:r>
            <a:r>
              <a:rPr lang="en-US" sz="3600" b="1" dirty="0" err="1" smtClean="0"/>
              <a:t>mas</a:t>
            </a:r>
            <a:r>
              <a:rPr lang="en-US" sz="3600" b="1" dirty="0" smtClean="0"/>
              <a:t>-wrestling too .</a:t>
            </a:r>
            <a:endParaRPr lang="ru-RU" sz="3600" b="1" dirty="0"/>
          </a:p>
        </p:txBody>
      </p:sp>
      <p:pic>
        <p:nvPicPr>
          <p:cNvPr id="24580" name="Picture 4" descr="C:\Documents and Settings\Кеша\Рабочий стол\Мои документы\Мои документы\Мои рисунки\Новая папка2\Нэлки Эмэрэн\21 марта\SV3001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643050"/>
            <a:ext cx="4395782" cy="291907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4581" name="Picture 5" descr="C:\Documents and Settings\Кеша\Мои документы\PDVD_056.BM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500174"/>
            <a:ext cx="4357693" cy="29051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3314" name="Picture 2" descr="C:\Documents and Settings\Кеша\Рабочий стол\Мои документы\Мои документы\Ася (G)\P10202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68" y="3857628"/>
            <a:ext cx="3667108" cy="275033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Mas</a:t>
            </a:r>
            <a:r>
              <a:rPr lang="en-US" dirty="0" smtClean="0"/>
              <a:t>-wrestling. The best  </a:t>
            </a:r>
            <a:r>
              <a:rPr lang="en-US" dirty="0" err="1" smtClean="0"/>
              <a:t>mas</a:t>
            </a:r>
            <a:r>
              <a:rPr lang="en-US" dirty="0" smtClean="0"/>
              <a:t>-wrestler in </a:t>
            </a:r>
            <a:r>
              <a:rPr lang="en-US" dirty="0" err="1" smtClean="0"/>
              <a:t>Jakutia</a:t>
            </a:r>
            <a:r>
              <a:rPr lang="en-US" dirty="0" smtClean="0"/>
              <a:t> is </a:t>
            </a:r>
            <a:r>
              <a:rPr lang="en-US" dirty="0" err="1" smtClean="0"/>
              <a:t>Nikolay</a:t>
            </a:r>
            <a:r>
              <a:rPr lang="en-US" dirty="0" smtClean="0"/>
              <a:t> </a:t>
            </a:r>
            <a:r>
              <a:rPr lang="en-US" dirty="0" err="1" smtClean="0"/>
              <a:t>Kolodko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/>
              <a:t>Mas</a:t>
            </a:r>
            <a:r>
              <a:rPr lang="en-US" dirty="0" smtClean="0"/>
              <a:t>-wrestler </a:t>
            </a:r>
            <a:r>
              <a:rPr lang="en-US" dirty="0" err="1" smtClean="0"/>
              <a:t>Nikolay</a:t>
            </a:r>
            <a:r>
              <a:rPr lang="en-US" dirty="0" smtClean="0"/>
              <a:t> </a:t>
            </a:r>
            <a:r>
              <a:rPr lang="en-US" dirty="0" err="1" smtClean="0"/>
              <a:t>D,yakonov</a:t>
            </a:r>
            <a:endParaRPr lang="ru-RU" dirty="0"/>
          </a:p>
        </p:txBody>
      </p:sp>
      <p:pic>
        <p:nvPicPr>
          <p:cNvPr id="8" name="Picture 2" descr="C:\Documents and Settings\Кеша\Рабочий стол\Мои документы\Мои документы\Мои рисунки\Новая папка (2)\1778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2571744"/>
            <a:ext cx="3686172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25603" name="Picture 3" descr="C:\Documents and Settings\Кеша\Рабочий стол\Мои документы\Мои документы\Мои рисунки\Новая папка (2)\1777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928802"/>
            <a:ext cx="3529584" cy="25557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604" name="Picture 4" descr="C:\Documents and Settings\Кеша\Рабочий стол\Мои документы\Мои документы\Мои рисунки\Новая папка (2)\1778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28860" y="4572008"/>
            <a:ext cx="2990850" cy="19335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The other popular native kinds of sport are </a:t>
            </a:r>
            <a:r>
              <a:rPr lang="en-US" sz="3600" b="1" dirty="0" smtClean="0"/>
              <a:t>tipping the stick, </a:t>
            </a:r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461954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tug of war</a:t>
            </a:r>
            <a:endParaRPr lang="ru-RU" sz="4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archery(shooting with a bow and arrows)</a:t>
            </a:r>
            <a:endParaRPr lang="ru-RU" sz="2400" dirty="0"/>
          </a:p>
        </p:txBody>
      </p:sp>
      <p:pic>
        <p:nvPicPr>
          <p:cNvPr id="26627" name="Picture 3" descr="C:\Documents and Settings\Кеша\Рабочий стол\Мои документы\Мои документы\Мои рисунки\Новая папка (2)\1786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1594" y="2714620"/>
            <a:ext cx="2664998" cy="26614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290" name="Picture 2" descr="C:\Documents and Settings\Кеша\Рабочий стол\Мои документы\Мои документы\Ася (G)\P105057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" y="2771775"/>
            <a:ext cx="3886200" cy="2914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1400" dirty="0" smtClean="0"/>
              <a:t>The Republic   hosted  the children of Asia International Games in the  1996, 200</a:t>
            </a:r>
            <a:r>
              <a:rPr lang="ru-RU" sz="1400" dirty="0" smtClean="0"/>
              <a:t>0</a:t>
            </a:r>
            <a:r>
              <a:rPr lang="en-US" sz="1400" dirty="0" smtClean="0"/>
              <a:t>,2004,2008/ The aim of the games is to promote  peach and friendship  among  the children  of the Asian-Pacific  countries.</a:t>
            </a:r>
            <a:endParaRPr lang="ru-RU" sz="1400" dirty="0" smtClean="0"/>
          </a:p>
        </p:txBody>
      </p:sp>
      <p:pic>
        <p:nvPicPr>
          <p:cNvPr id="11267" name="Picture 2" descr="C:\Documents and Settings\Кеша\Рабочий стол\Мои документы\Мои документы\Мои рисунки\Новая папка (2)\178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143000"/>
            <a:ext cx="3262312" cy="27035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268" name="Picture 3" descr="C:\Documents and Settings\Кеша\Рабочий стол\Мои документы\Мои документы\Мои рисунки\Новая папка (2)\1786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8" y="3857625"/>
            <a:ext cx="4197350" cy="26574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69" name="Picture 4" descr="C:\Documents and Settings\Кеша\Рабочий стол\Мои документы\Мои документы\Мои рисунки\Новая папка (2)\1787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3" y="4500563"/>
            <a:ext cx="2722562" cy="19859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70" name="Picture 5" descr="C:\Documents and Settings\Кеша\Рабочий стол\Мои документы\Мои документы\Мои рисунки\Кеша\03072008(002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29063" y="1071563"/>
            <a:ext cx="4295775" cy="32210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b="1" dirty="0" smtClean="0"/>
              <a:t>Necessary conditions for attracting people to active  and regular  physical training and sport are created  by the state </a:t>
            </a:r>
            <a:r>
              <a:rPr lang="en-US" sz="1800" b="1" dirty="0" err="1" smtClean="0"/>
              <a:t>Comittee</a:t>
            </a:r>
            <a:r>
              <a:rPr lang="en-US" sz="1800" b="1" dirty="0" smtClean="0"/>
              <a:t> of Sport.</a:t>
            </a:r>
            <a:endParaRPr lang="ru-RU" sz="18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0" y="1752600"/>
            <a:ext cx="2928926" cy="640080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Charman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of state Physical Training and Sport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Comitee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of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Sakha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Republick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Yakutia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) M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Gulyaev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3714744" y="1071546"/>
            <a:ext cx="4972056" cy="642942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The morning exercises in the open air in the squares of Yakutsk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8194" name="Picture 2" descr="C:\Documents and Settings\Кеша\Рабочий стол\Мои документы\Мои документы\Мои рисунки\Новая папка (2)\1795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1613" y="2000240"/>
            <a:ext cx="2821115" cy="21995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195" name="Picture 3" descr="C:\Documents and Settings\Кеша\Рабочий стол\Мои документы\Мои документы\Мои рисунки\Новая папка (2)\1796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90938" y="2000240"/>
            <a:ext cx="3220867" cy="21699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196" name="Picture 4" descr="C:\Documents and Settings\Кеша\Рабочий стол\Мои документы\Мои документы\Мои рисунки\Новая папка (2)\1795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2643182"/>
            <a:ext cx="2098675" cy="3059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198" name="Picture 6" descr="C:\Documents and Settings\Кеша\Рабочий стол\Мои документы\Мои документы\Мои рисунки\Новая папка (2)\1796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4357694"/>
            <a:ext cx="3217286" cy="21685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153400" cy="9906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2400" dirty="0" smtClean="0"/>
              <a:t>«</a:t>
            </a:r>
            <a:r>
              <a:rPr lang="en-US" sz="2400" b="1" i="1" u="sng" dirty="0" smtClean="0"/>
              <a:t>Sport for all</a:t>
            </a:r>
            <a:r>
              <a:rPr lang="ru-RU" sz="2400" b="1" i="1" u="sng" dirty="0" smtClean="0"/>
              <a:t>»</a:t>
            </a:r>
            <a:r>
              <a:rPr lang="en-US" sz="2400" b="1" i="1" u="sng" dirty="0" smtClean="0"/>
              <a:t>  </a:t>
            </a:r>
            <a:r>
              <a:rPr lang="en-US" sz="2400" dirty="0" smtClean="0"/>
              <a:t>has recently become a motto of everyday life.   Physical  education,  which  includes  sport Is compulsory  subject in all schools, colleges  and universities. Basketball, football,  volleyball and chess  competitions  are held  among   schoolchildren.</a:t>
            </a:r>
            <a:endParaRPr lang="ru-RU" sz="2400" dirty="0" smtClean="0"/>
          </a:p>
        </p:txBody>
      </p:sp>
      <p:pic>
        <p:nvPicPr>
          <p:cNvPr id="3075" name="Picture 4" descr="C:\Documents and Settings\Кеша\Рабочий стол\Мои документы\Мои документы\Мои рисунки\Валентина 2008\P11302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88" y="2071688"/>
            <a:ext cx="4000500" cy="30003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6" descr="C:\Documents and Settings\Кеша\Рабочий стол\Мои документы\Мои документы\Мои рисунки\Ася 2008\P10405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214554"/>
            <a:ext cx="3857625" cy="28924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38" name="Picture 2" descr="C:\Documents and Settings\Кеша\Рабочий стол\Мои документы\Мои документы\Ася (G)\P105054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4357694"/>
            <a:ext cx="3124128" cy="23430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4643446"/>
            <a:ext cx="8153400" cy="285752"/>
          </a:xfrm>
        </p:spPr>
        <p:txBody>
          <a:bodyPr>
            <a:normAutofit fontScale="90000"/>
          </a:bodyPr>
          <a:lstStyle/>
          <a:p>
            <a:r>
              <a:rPr lang="en-US" sz="2000" b="1" dirty="0" smtClean="0"/>
              <a:t>           the </a:t>
            </a:r>
            <a:r>
              <a:rPr lang="en-US" sz="2000" b="1" dirty="0" err="1" smtClean="0"/>
              <a:t>Tuymaada</a:t>
            </a:r>
            <a:r>
              <a:rPr lang="en-US" sz="2000" b="1" dirty="0" smtClean="0"/>
              <a:t> Stadium,                         the </a:t>
            </a:r>
            <a:r>
              <a:rPr lang="en-US" sz="2000" b="1" dirty="0" err="1" smtClean="0"/>
              <a:t>Samorodok</a:t>
            </a:r>
            <a:r>
              <a:rPr lang="en-US" sz="2000" b="1" dirty="0" smtClean="0"/>
              <a:t> swimming pool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0" y="428604"/>
            <a:ext cx="3929058" cy="57150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Sports college of the   Olympic reserve in Yakutsk,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6143636" y="214290"/>
            <a:ext cx="2786082" cy="42862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the Institute  for Physical  Education  and Sports in </a:t>
            </a:r>
            <a:r>
              <a:rPr lang="en-US" dirty="0" err="1" smtClean="0"/>
              <a:t>Churapcha</a:t>
            </a:r>
            <a:endParaRPr lang="ru-RU" dirty="0"/>
          </a:p>
        </p:txBody>
      </p:sp>
      <p:pic>
        <p:nvPicPr>
          <p:cNvPr id="7" name="Picture 2" descr="C:\Documents and Settings\Кеша\Рабочий стол\Мои документы\Мои документы\Мои рисунки\Новая папка (2)\1794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85860"/>
            <a:ext cx="3886200" cy="24814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Picture 6" descr="C:\Documents and Settings\Кеша\Рабочий стол\Мои документы\Мои документы\Мои рисунки\Новая папка (2)\1795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15074" y="785794"/>
            <a:ext cx="2580914" cy="3581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Picture 5" descr="C:\Documents and Settings\Кеша\Рабочий стол\Мои документы\Мои документы\Мои рисунки\Новая папка (2)\179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5072074"/>
            <a:ext cx="2611439" cy="15181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Picture 3" descr="C:\Documents and Settings\Кеша\Рабочий стол\Мои документы\Мои документы\Мои рисунки\Новая папка (2)\1795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00100" y="5000636"/>
            <a:ext cx="2468563" cy="1600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4071934" y="214290"/>
            <a:ext cx="200026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</a:t>
            </a:r>
            <a:r>
              <a:rPr lang="en-US" sz="1200" b="1" dirty="0" smtClean="0"/>
              <a:t>Institute  for  </a:t>
            </a:r>
            <a:r>
              <a:rPr lang="en-US" sz="1200" b="1" dirty="0" err="1" smtClean="0"/>
              <a:t>Physiche</a:t>
            </a:r>
            <a:r>
              <a:rPr lang="en-US" sz="1200" b="1" dirty="0" smtClean="0"/>
              <a:t>  Education  and Training  at the </a:t>
            </a:r>
            <a:r>
              <a:rPr lang="en-US" sz="1200" b="1" dirty="0" err="1" smtClean="0"/>
              <a:t>Sacha</a:t>
            </a:r>
            <a:r>
              <a:rPr lang="en-US" sz="1200" b="1" dirty="0" smtClean="0"/>
              <a:t> State University  were all  opened  during  the last decade.</a:t>
            </a:r>
            <a:br>
              <a:rPr lang="en-US" sz="1200" b="1" dirty="0" smtClean="0"/>
            </a:br>
            <a:r>
              <a:rPr lang="en-US" sz="1200" b="1" dirty="0" smtClean="0"/>
              <a:t>All the necessary  conditions  for sport and recreational development  have been created  in the republic, with such sports facilities as the </a:t>
            </a:r>
            <a:r>
              <a:rPr lang="en-US" sz="1200" b="1" dirty="0" err="1" smtClean="0"/>
              <a:t>Tuymaada</a:t>
            </a:r>
            <a:r>
              <a:rPr lang="en-US" sz="1200" b="1" dirty="0" smtClean="0"/>
              <a:t> Stadium, the </a:t>
            </a:r>
            <a:r>
              <a:rPr lang="en-US" sz="1200" b="1" dirty="0" err="1" smtClean="0"/>
              <a:t>Elley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Bootur</a:t>
            </a:r>
            <a:r>
              <a:rPr lang="en-US" sz="1200" b="1" dirty="0" smtClean="0"/>
              <a:t> Ice Palace with an ice skating rink, the 50 years of Victory sports palace, the </a:t>
            </a:r>
            <a:r>
              <a:rPr lang="en-US" sz="1200" b="1" dirty="0" err="1" smtClean="0"/>
              <a:t>Samorodok</a:t>
            </a:r>
            <a:r>
              <a:rPr lang="en-US" sz="1200" b="1" dirty="0" smtClean="0"/>
              <a:t> and </a:t>
            </a:r>
            <a:r>
              <a:rPr lang="en-US" sz="1200" b="1" dirty="0" err="1" smtClean="0"/>
              <a:t>Dolgun</a:t>
            </a:r>
            <a:r>
              <a:rPr lang="en-US" sz="1200" b="1" dirty="0" smtClean="0"/>
              <a:t> swimming pools, the </a:t>
            </a:r>
            <a:r>
              <a:rPr lang="en-US" sz="1200" b="1" dirty="0" err="1" smtClean="0"/>
              <a:t>Yunost</a:t>
            </a:r>
            <a:r>
              <a:rPr lang="en-US" sz="1200" b="1" dirty="0" smtClean="0"/>
              <a:t>  students sports centre in Yakutsk. </a:t>
            </a:r>
            <a:endParaRPr lang="ru-RU" sz="1200" dirty="0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 smtClean="0"/>
              <a:t>In the </a:t>
            </a:r>
            <a:r>
              <a:rPr lang="en-US" sz="2700" b="1" dirty="0" smtClean="0"/>
              <a:t>1964</a:t>
            </a:r>
            <a:r>
              <a:rPr lang="en-US" sz="2700" dirty="0" smtClean="0"/>
              <a:t> the first  sports  boarding school  was opened  in the rural  area of </a:t>
            </a:r>
            <a:r>
              <a:rPr lang="en-US" sz="2700" b="1" dirty="0" err="1" smtClean="0"/>
              <a:t>Churapcha</a:t>
            </a:r>
            <a:r>
              <a:rPr lang="en-US" sz="2700" b="1" dirty="0" smtClean="0"/>
              <a:t>.</a:t>
            </a:r>
            <a:r>
              <a:rPr lang="en-US" sz="2700" dirty="0" smtClean="0"/>
              <a:t>   The </a:t>
            </a:r>
            <a:r>
              <a:rPr lang="en-US" sz="2700" dirty="0" err="1" smtClean="0"/>
              <a:t>Churapcha</a:t>
            </a:r>
            <a:r>
              <a:rPr lang="en-US" sz="2700" dirty="0" smtClean="0"/>
              <a:t> </a:t>
            </a:r>
            <a:r>
              <a:rPr lang="en-US" sz="2700" dirty="0" err="1" smtClean="0"/>
              <a:t>sportschool</a:t>
            </a:r>
            <a:r>
              <a:rPr lang="en-US" sz="2700" dirty="0" smtClean="0"/>
              <a:t> </a:t>
            </a:r>
            <a:r>
              <a:rPr lang="ru-RU" sz="2700" dirty="0" err="1" smtClean="0"/>
              <a:t>а</a:t>
            </a:r>
            <a:r>
              <a:rPr lang="en-US" sz="2700" dirty="0" err="1" smtClean="0"/>
              <a:t>fter</a:t>
            </a:r>
            <a:r>
              <a:rPr lang="en-US" sz="2700" dirty="0" smtClean="0"/>
              <a:t> </a:t>
            </a:r>
            <a:r>
              <a:rPr lang="en-US" sz="2700" dirty="0" err="1" smtClean="0"/>
              <a:t>Dmitriy</a:t>
            </a:r>
            <a:r>
              <a:rPr lang="en-US" sz="2700" dirty="0" smtClean="0"/>
              <a:t> </a:t>
            </a:r>
            <a:r>
              <a:rPr lang="en-US" sz="2700" dirty="0" err="1" smtClean="0"/>
              <a:t>Korkin</a:t>
            </a:r>
            <a:r>
              <a:rPr lang="en-US" sz="2700" dirty="0" smtClean="0"/>
              <a:t> is </a:t>
            </a:r>
            <a:r>
              <a:rPr lang="en-US" sz="2700" dirty="0" err="1" smtClean="0"/>
              <a:t>wellknown</a:t>
            </a:r>
            <a:r>
              <a:rPr lang="en-US" sz="2700" dirty="0" smtClean="0"/>
              <a:t> for our wrestler.</a:t>
            </a:r>
            <a:endParaRPr lang="ru-RU" sz="27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err="1" smtClean="0"/>
              <a:t>Dmitriy</a:t>
            </a:r>
            <a:r>
              <a:rPr lang="en-US" dirty="0" smtClean="0"/>
              <a:t> </a:t>
            </a:r>
            <a:r>
              <a:rPr lang="en-US" dirty="0" err="1" smtClean="0"/>
              <a:t>Korkin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first master of sport wrestler Vladimir </a:t>
            </a:r>
            <a:r>
              <a:rPr lang="en-US" dirty="0" err="1" smtClean="0"/>
              <a:t>Danilov</a:t>
            </a:r>
            <a:endParaRPr lang="ru-RU" dirty="0"/>
          </a:p>
        </p:txBody>
      </p:sp>
      <p:pic>
        <p:nvPicPr>
          <p:cNvPr id="7" name="Picture 2" descr="C:\Documents and Settings\Кеша\Рабочий стол\Мои документы\Мои документы\Мои рисунки\Новая папка (2)\1777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2928934"/>
            <a:ext cx="1993392" cy="26609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Picture 3" descr="C:\Documents and Settings\Кеша\Рабочий стол\Мои документы\Мои документы\Мои рисунки\Новая папка (2)\1777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43702" y="2928934"/>
            <a:ext cx="1952244" cy="26609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170" name="Picture 2" descr="C:\Documents and Settings\Кеша\Рабочий стол\Мои документы\Мои документы\Мои рисунки\Новая папка (2)\1795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28926" y="2928934"/>
            <a:ext cx="3136900" cy="24145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000" dirty="0" smtClean="0"/>
              <a:t>There are three Olympic  champion  in the  21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Olympics in Montreal. They are </a:t>
            </a:r>
            <a:r>
              <a:rPr lang="en-US" sz="2000" b="1" dirty="0" err="1" smtClean="0"/>
              <a:t>Pavel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Pinigin</a:t>
            </a:r>
            <a:r>
              <a:rPr lang="en-US" sz="2000" b="1" dirty="0" smtClean="0"/>
              <a:t>, Roman </a:t>
            </a:r>
            <a:r>
              <a:rPr lang="en-US" sz="2000" b="1" dirty="0" err="1" smtClean="0"/>
              <a:t>Dmitriev</a:t>
            </a:r>
            <a:r>
              <a:rPr lang="en-US" sz="2000" b="1" dirty="0" smtClean="0"/>
              <a:t>, Alexander </a:t>
            </a:r>
            <a:r>
              <a:rPr lang="en-US" sz="2000" b="1" dirty="0" err="1" smtClean="0"/>
              <a:t>Ivanov</a:t>
            </a:r>
            <a:endParaRPr lang="ru-RU" sz="2000" b="1" dirty="0" smtClean="0"/>
          </a:p>
        </p:txBody>
      </p:sp>
      <p:pic>
        <p:nvPicPr>
          <p:cNvPr id="10243" name="Picture 2" descr="C:\Documents and Settings\Кеша\Рабочий стол\Мои документы\Мои документы\Мои рисунки\Новая папка (2)\177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571625"/>
            <a:ext cx="2720975" cy="403701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244" name="Picture 3" descr="C:\Documents and Settings\Кеша\Рабочий стол\Мои документы\Мои документы\Мои рисунки\Новая папка (2)\178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1357313"/>
            <a:ext cx="3122612" cy="441642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122" name="Picture 2" descr="C:\Documents and Settings\Кеша\Рабочий стол\Мои документы\Мои документы\Мои рисунки\Новая папка (2)\1795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86050" y="4572008"/>
            <a:ext cx="3182945" cy="21422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285750" y="5286375"/>
            <a:ext cx="8229600" cy="1143000"/>
          </a:xfrm>
        </p:spPr>
        <p:txBody>
          <a:bodyPr/>
          <a:lstStyle/>
          <a:p>
            <a:pPr algn="l"/>
            <a:r>
              <a:rPr lang="en-US" sz="2000" b="1" dirty="0" smtClean="0"/>
              <a:t>The Republic is  proud of its  </a:t>
            </a:r>
            <a:r>
              <a:rPr lang="en-US" sz="2000" b="1" dirty="0" err="1" smtClean="0"/>
              <a:t>worldchampions</a:t>
            </a:r>
            <a:r>
              <a:rPr lang="en-US" sz="2000" b="1" dirty="0" smtClean="0"/>
              <a:t>-free style  wrestlers</a:t>
            </a:r>
            <a:r>
              <a:rPr lang="en-US" sz="2000" b="1" i="1" dirty="0" smtClean="0"/>
              <a:t> German </a:t>
            </a:r>
            <a:r>
              <a:rPr lang="en-US" sz="2000" b="1" i="1" dirty="0" err="1" smtClean="0"/>
              <a:t>Kontoev</a:t>
            </a:r>
            <a:r>
              <a:rPr lang="en-US" sz="2000" b="1" i="1" dirty="0" smtClean="0"/>
              <a:t>, Leonid </a:t>
            </a:r>
            <a:r>
              <a:rPr lang="en-US" sz="2000" b="1" i="1" dirty="0" err="1" smtClean="0"/>
              <a:t>Spiridonov</a:t>
            </a:r>
            <a:r>
              <a:rPr lang="en-US" sz="2000" b="1" dirty="0" smtClean="0"/>
              <a:t>, boxer and three-time European Champion </a:t>
            </a:r>
            <a:r>
              <a:rPr lang="en-US" sz="2000" b="1" i="1" dirty="0" err="1" smtClean="0"/>
              <a:t>Georgiy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Balakshin</a:t>
            </a:r>
            <a:r>
              <a:rPr lang="en-US" sz="2000" b="1" i="1" dirty="0" smtClean="0"/>
              <a:t>, </a:t>
            </a:r>
            <a:endParaRPr lang="ru-RU" sz="2000" i="1" dirty="0" smtClean="0"/>
          </a:p>
        </p:txBody>
      </p:sp>
      <p:pic>
        <p:nvPicPr>
          <p:cNvPr id="6147" name="Picture 3" descr="C:\Documents and Settings\Кеша\Рабочий стол\Мои документы\Мои документы\Мои рисунки\Новая папка (2)\1779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57563" y="142875"/>
            <a:ext cx="1743075" cy="33940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C:\Documents and Settings\Кеша\Рабочий стол\Мои документы\Мои документы\Мои рисунки\Новая папка (2)\178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86500" y="285750"/>
            <a:ext cx="2206625" cy="3460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9" name="Picture 6" descr="C:\Documents and Settings\Кеша\Рабочий стол\Мои документы\Мои документы\Мои рисунки\Новая папка (2)\1778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3" y="357188"/>
            <a:ext cx="2162175" cy="33829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0" name="Picture 8" descr="C:\Documents and Settings\Кеша\Рабочий стол\Мои документы\Мои документы\Мои рисунки\Новая папка (2)\1779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57875" y="4000500"/>
            <a:ext cx="3101975" cy="12811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51" name="Picture 9" descr="C:\Documents and Settings\Кеша\Рабочий стол\Мои документы\Мои документы\Мои рисунки\Новая папка (2)\1777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596" y="3500438"/>
            <a:ext cx="2463800" cy="16748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52" name="Picture 11" descr="C:\Documents and Settings\Кеша\Рабочий стол\Мои документы\Мои документы\Мои рисунки\Кеша\WRESТLING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143240" y="3143248"/>
            <a:ext cx="2168525" cy="211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the </a:t>
            </a:r>
            <a:r>
              <a:rPr lang="en-US" sz="2800" b="1" dirty="0" err="1" smtClean="0"/>
              <a:t>athleets</a:t>
            </a:r>
            <a:r>
              <a:rPr lang="en-US" sz="2800" b="1" dirty="0" smtClean="0"/>
              <a:t> </a:t>
            </a:r>
            <a:r>
              <a:rPr lang="en-US" sz="2800" b="1" i="1" dirty="0" err="1" smtClean="0"/>
              <a:t>Nadezda</a:t>
            </a:r>
            <a:r>
              <a:rPr lang="en-US" sz="2800" b="1" i="1" dirty="0" smtClean="0"/>
              <a:t>  </a:t>
            </a:r>
            <a:r>
              <a:rPr lang="en-US" sz="2800" b="1" i="1" dirty="0" err="1" smtClean="0"/>
              <a:t>Karasyova</a:t>
            </a:r>
            <a:r>
              <a:rPr lang="en-US" sz="2800" b="1" i="1" dirty="0" smtClean="0"/>
              <a:t>, Tatyana </a:t>
            </a:r>
            <a:r>
              <a:rPr lang="en-US" sz="2800" b="1" i="1" dirty="0" err="1" smtClean="0"/>
              <a:t>Zhirkova</a:t>
            </a:r>
            <a:endParaRPr lang="ru-RU" sz="2800" i="1" dirty="0" smtClean="0"/>
          </a:p>
        </p:txBody>
      </p:sp>
      <p:pic>
        <p:nvPicPr>
          <p:cNvPr id="7171" name="Picture 2" descr="C:\Documents and Settings\Кеша\Рабочий стол\Мои документы\Мои документы\Мои рисунки\Новая папка (2)\1778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72198" y="2143116"/>
            <a:ext cx="2884488" cy="34337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72" name="Picture 3" descr="C:\Documents and Settings\Кеша\Рабочий стол\Мои документы\Мои документы\Мои рисунки\Новая папка (2)\1779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1714488"/>
            <a:ext cx="2720975" cy="44116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Documents and Settings\Кеша\Рабочий стол\Мои документы\Мои документы\Мои рисунки\Новая папка (2)\1796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1714488"/>
            <a:ext cx="2637374" cy="46481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en-US" dirty="0" smtClean="0"/>
              <a:t>boxer </a:t>
            </a:r>
            <a:r>
              <a:rPr lang="en-US" i="1" dirty="0" err="1" smtClean="0"/>
              <a:t>Oksana</a:t>
            </a:r>
            <a:r>
              <a:rPr lang="en-US" i="1" dirty="0" smtClean="0"/>
              <a:t> </a:t>
            </a:r>
            <a:r>
              <a:rPr lang="en-US" i="1" dirty="0" err="1" smtClean="0"/>
              <a:t>Vasileva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r>
              <a:rPr lang="en-US" i="1" dirty="0" err="1" smtClean="0"/>
              <a:t>paraolympic</a:t>
            </a:r>
            <a:r>
              <a:rPr lang="en-US" i="1" dirty="0" smtClean="0"/>
              <a:t> </a:t>
            </a:r>
            <a:r>
              <a:rPr lang="en-US" dirty="0" smtClean="0"/>
              <a:t>champion swimmer </a:t>
            </a:r>
            <a:r>
              <a:rPr lang="en-US" i="1" dirty="0" err="1" smtClean="0"/>
              <a:t>Nastya</a:t>
            </a:r>
            <a:r>
              <a:rPr lang="en-US" i="1" dirty="0" smtClean="0"/>
              <a:t> </a:t>
            </a:r>
            <a:r>
              <a:rPr lang="en-US" i="1" dirty="0" err="1" smtClean="0"/>
              <a:t>Diodorova</a:t>
            </a:r>
            <a:endParaRPr lang="ru-RU" dirty="0"/>
          </a:p>
        </p:txBody>
      </p:sp>
      <p:pic>
        <p:nvPicPr>
          <p:cNvPr id="7" name="Picture 4" descr="C:\Documents and Settings\Кеша\Рабочий стол\Мои документы\Мои документы\Мои рисунки\Новая папка (2)\1786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1704" y="2523744"/>
            <a:ext cx="2221992" cy="34107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C:\Documents and Settings\Кеша\Рабочий стол\Мои документы\Мои документы\Мои рисунки\Новая папка (2)\1795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00600" y="2721559"/>
            <a:ext cx="3886200" cy="3015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 Basketball, football,  volleyball and chess  competitions  are held  among   schoolchildren and grown-ups.</a:t>
            </a:r>
            <a:endParaRPr lang="ru-RU" sz="2400" dirty="0"/>
          </a:p>
        </p:txBody>
      </p:sp>
      <p:pic>
        <p:nvPicPr>
          <p:cNvPr id="7" name="Picture 7" descr="C:\Documents and Settings\Кеша\Рабочий стол\Мои документы\Мои документы\Мои рисунки\Новая папка (2)\1786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4929198"/>
            <a:ext cx="2678570" cy="16952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362" name="Picture 2" descr="C:\Documents and Settings\Кеша\Рабочий стол\Мои документы\Мои документы\Ася (G)\P108060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4929198"/>
            <a:ext cx="2224082" cy="16680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4" descr="C:\Documents and Settings\Кеша\Рабочий стол\Мои документы\Мои документы\Мои рисунки\ДОМ-2\SNV3515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36" y="2714620"/>
            <a:ext cx="2838443" cy="21288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6" descr="C:\Documents and Settings\Кеша\Рабочий стол\Мои документы\Мои документы\Ася (G)\P108058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2428868"/>
            <a:ext cx="2981252" cy="22359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5" descr="C:\Documents and Settings\Кеша\Рабочий стол\Мои документы\Мои документы\Мои рисунки\Новая папка (2)\1796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00364" y="1357298"/>
            <a:ext cx="3264408" cy="21808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308</TotalTime>
  <Words>377</Words>
  <Application>Microsoft Office PowerPoint</Application>
  <PresentationFormat>Экран (4:3)</PresentationFormat>
  <Paragraphs>31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Обычная</vt:lpstr>
      <vt:lpstr>  Sport in Yakutia</vt:lpstr>
      <vt:lpstr>    «Sport for all»  has recently become a motto of everyday life.   Physical  education,  which  includes  sport Is compulsory  subject in all schools, colleges  and universities. Basketball, football,  volleyball and chess  competitions  are held  among   schoolchildren.</vt:lpstr>
      <vt:lpstr>           the Tuymaada Stadium,                         the Samorodok swimming pool</vt:lpstr>
      <vt:lpstr>In the 1964 the first  sports  boarding school  was opened  in the rural  area of Churapcha.   The Churapcha sportschool аfter Dmitriy Korkin is wellknown for our wrestler.</vt:lpstr>
      <vt:lpstr>There are three Olympic  champion  in the  21st Olympics in Montreal. They are Pavel Pinigin, Roman Dmitriev, Alexander Ivanov</vt:lpstr>
      <vt:lpstr>The Republic is  proud of its  worldchampions-free style  wrestlers German Kontoev, Leonid Spiridonov, boxer and three-time European Champion Georgiy Balakshin, </vt:lpstr>
      <vt:lpstr>the athleets Nadezda  Karasyova, Tatyana Zhirkova</vt:lpstr>
      <vt:lpstr>Слайд 8</vt:lpstr>
      <vt:lpstr> Basketball, football,  volleyball and chess  competitions  are held  among   schoolchildren and grown-ups.</vt:lpstr>
      <vt:lpstr>Every spring, autumn, thousands of citizens-take part in a marathon, running. This running has  “Kross natsii’ Our schoolchildren, teachers take part  every autumn  in this compteitions.  </vt:lpstr>
      <vt:lpstr>National  sports are part of  traditional Sakha culture. The sports include khapsagai(form of wrestling.)</vt:lpstr>
      <vt:lpstr>There are three kinds of nationale  jumping sports(kylyy, ystanga, kuobach)</vt:lpstr>
      <vt:lpstr>The sakha people like mas-wrestling(stick pulling). We like  mas-wrestling too .</vt:lpstr>
      <vt:lpstr>Mas-wrestling. The best  mas-wrestler in Jakutia is Nikolay Kolodko</vt:lpstr>
      <vt:lpstr>The other popular native kinds of sport are tipping the stick, </vt:lpstr>
      <vt:lpstr>The Republic   hosted  the children of Asia International Games in the  1996, 2000,2004,2008/ The aim of the games is to promote  peach and friendship  among  the children  of the Asian-Pacific  countries.</vt:lpstr>
      <vt:lpstr>Necessary conditions for attracting people to active  and regular  physical training and sport are created  by the state Comittee of Sport.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Sport in Yakutia</dc:title>
  <dc:creator>1</dc:creator>
  <cp:lastModifiedBy>Admin</cp:lastModifiedBy>
  <cp:revision>34</cp:revision>
  <dcterms:created xsi:type="dcterms:W3CDTF">2009-02-08T00:49:33Z</dcterms:created>
  <dcterms:modified xsi:type="dcterms:W3CDTF">2013-01-19T11:35:14Z</dcterms:modified>
</cp:coreProperties>
</file>