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66" r:id="rId5"/>
    <p:sldId id="260" r:id="rId6"/>
    <p:sldId id="264" r:id="rId7"/>
    <p:sldId id="262" r:id="rId8"/>
    <p:sldId id="263" r:id="rId9"/>
    <p:sldId id="268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3598E-343E-4487-A3C3-05C7BF2730A5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115FC-17AC-4475-A0C8-7CF2AD821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gabblgob.net/kosmos1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lexmix.narod.ru/space_11.jpe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stihi.ru/pics/2010/08/01/2670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-fotki.yandex.ru/get/5407/altair1234-va.2/0_56dbe_e971137f_X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900igr.net/datai/astronomija/JUrij-Gagarin-biografija/0011-012-Vzletajut-vsjo-vyshe-Vostok-i-Voskhod-I-golos-ikh-slyshit-Rossijskij.jpg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nssdc.gsfc.nasa.gov/imgcat/hires/g04_s65_30433.gi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numero15.revistanucleo.com/img/f/Ciencia/3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upload.wikimedia.org/wikipedia/commons/d/dd/Full_Moon_Luc_Viatour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cache.gawker.com/assets/images/12/2009/07/504x_apollo_11_anniversary_jalopnik_36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funday.com.ua/uploads/posts/2009-08/1251714005_fd31080932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www.fresher.ru/images5/5-uteryannyx-texnologij-raznyx-vremen/8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acceleratingfuture.com/michael/blog/images/SpaceElevator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а 26 из 1448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3743325" cy="3810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4032250" y="1643051"/>
            <a:ext cx="5111750" cy="414340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Презентация «Первый полет в космос»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2400" dirty="0" smtClean="0"/>
              <a:t>Работа учащихся 7 класса</a:t>
            </a:r>
            <a:endParaRPr lang="ru-RU" sz="24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Картинка 76 из 1448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642918"/>
            <a:ext cx="7252656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714348" y="142853"/>
            <a:ext cx="7929586" cy="242889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«Быть первым в космосе, вступить один на один в небывалый поединок с природой- можно ли мечтать о большем»</a:t>
            </a:r>
          </a:p>
          <a:p>
            <a:pPr algn="ctr">
              <a:buNone/>
            </a:pPr>
            <a:r>
              <a:rPr lang="ru-RU" dirty="0" smtClean="0"/>
              <a:t>                                       Ю. А. Гагарин</a:t>
            </a:r>
            <a:endParaRPr lang="ru-RU" dirty="0"/>
          </a:p>
        </p:txBody>
      </p:sp>
      <p:pic>
        <p:nvPicPr>
          <p:cNvPr id="6" name="Picture 2" descr="Картинка 5 из 2618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714620"/>
            <a:ext cx="5485589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47 из 1448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928802"/>
            <a:ext cx="4838700" cy="3810000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человек  в космосе</a:t>
            </a: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42918"/>
            <a:ext cx="3400420" cy="5483245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Первый в истории космонавт, русский Юрий Гагарин отправился в космос на корабле «Восток-1» 12 апреля 1961 г. Сын крестьянина, Гагарин до поступления в отряд космонавтов был рабочим на заводе, а затем военным летчиком. Полет проходил на скорости почти 28000 км/ч и длился 108 минут. Максимальное удаление от земной поверхности во время полета составило 327 км. Уже находясь на орбите, Юрий Гагарин первым из землян попробовал принять пищу в космосе. Его «обед» включал в себя 160 гр. мяса и столько же овощей и шоколада.</a:t>
            </a:r>
            <a:endParaRPr lang="ru-RU" sz="1800" b="1" dirty="0"/>
          </a:p>
        </p:txBody>
      </p:sp>
      <p:pic>
        <p:nvPicPr>
          <p:cNvPr id="5" name="Picture 2" descr="Картинка 35 из 1448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4623" y="642918"/>
            <a:ext cx="3679056" cy="535785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62 из 1448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500042"/>
            <a:ext cx="4643470" cy="4643470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1643042" y="5357826"/>
            <a:ext cx="5486400" cy="80486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18  марта 1965 года  Алексей Леонов впервые вышел из космического корабля «Восход-2» в открытый космос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1142976" y="785794"/>
            <a:ext cx="7143800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21 декабря 1968 года «Аполлон-8» с космонавтами на борту совершил первое путешествие вокруг Луны.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Картинка 15 из 13778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5076825" cy="3800476"/>
          </a:xfrm>
          <a:prstGeom prst="rect">
            <a:avLst/>
          </a:prstGeom>
          <a:noFill/>
        </p:spPr>
      </p:pic>
      <p:pic>
        <p:nvPicPr>
          <p:cNvPr id="5126" name="Picture 6" descr="Картинка 14 из 13778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72100" y="1928802"/>
            <a:ext cx="37719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 июля 1969 года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Армстонг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Олдрин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впервые высадились с борта «Аполлона-11» на Луну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Картинка 3 из 327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571612"/>
            <a:ext cx="4786347" cy="4834694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42844" y="428604"/>
            <a:ext cx="3929090" cy="2727325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Август – сентябрь 1977 года.  Зонды «Вояджер» (1 и 2) стали первыми аппаратами для исследования дальних планет.</a:t>
            </a:r>
            <a:endParaRPr lang="ru-RU" sz="2000" b="1" dirty="0"/>
          </a:p>
        </p:txBody>
      </p:sp>
      <p:pic>
        <p:nvPicPr>
          <p:cNvPr id="8" name="Picture 2" descr="Картинка 56 из 1448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86124"/>
            <a:ext cx="4595843" cy="3181738"/>
          </a:xfrm>
          <a:prstGeom prst="rect">
            <a:avLst/>
          </a:prstGeom>
          <a:noFill/>
        </p:spPr>
      </p:pic>
      <p:pic>
        <p:nvPicPr>
          <p:cNvPr id="4" name="Picture 2" descr="Картинка 115 из 1448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57166"/>
            <a:ext cx="4040533" cy="306101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00166" y="5000636"/>
            <a:ext cx="6500858" cy="56673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июля 1997 года.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Робот – исследователь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Соджорнер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доставлен аппаратом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Патфайндер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на Марс.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артинка 14 из 108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642918"/>
            <a:ext cx="6503742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219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Первый человек  в космосе</vt:lpstr>
      <vt:lpstr>    </vt:lpstr>
      <vt:lpstr>Слайд 5</vt:lpstr>
      <vt:lpstr>Слайд 6</vt:lpstr>
      <vt:lpstr>20 июля 1969 года Армстонг и Олдрин впервые высадились с борта «Аполлона-11» на Луну</vt:lpstr>
      <vt:lpstr>Август – сентябрь 1977 года.  Зонды «Вояджер» (1 и 2) стали первыми аппаратами для исследования дальних планет.</vt:lpstr>
      <vt:lpstr>4 июля 1997 года.  Робот – исследователь «Соджорнер» доставлен аппаратом «Патфайндер» на Марс.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ДМП</dc:creator>
  <cp:lastModifiedBy>Admin</cp:lastModifiedBy>
  <cp:revision>12</cp:revision>
  <dcterms:created xsi:type="dcterms:W3CDTF">2012-04-19T21:39:26Z</dcterms:created>
  <dcterms:modified xsi:type="dcterms:W3CDTF">2012-04-20T03:06:11Z</dcterms:modified>
</cp:coreProperties>
</file>