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9" r:id="rId2"/>
    <p:sldId id="262" r:id="rId3"/>
    <p:sldId id="264" r:id="rId4"/>
    <p:sldId id="265" r:id="rId5"/>
    <p:sldId id="266" r:id="rId6"/>
    <p:sldId id="267" r:id="rId7"/>
    <p:sldId id="268" r:id="rId8"/>
    <p:sldId id="270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2814B4-3B4E-4450-857A-DAF4B5C2762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6C022D-39B8-4B13-B62E-A8EC1CF496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грамота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4106863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4500563" y="188913"/>
            <a:ext cx="4246562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Успехи и </a:t>
            </a:r>
          </a:p>
          <a:p>
            <a:pPr algn="ctr"/>
            <a:r>
              <a:rPr lang="ru-RU" sz="3600" i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достижения</a:t>
            </a:r>
          </a:p>
        </p:txBody>
      </p:sp>
      <p:sp>
        <p:nvSpPr>
          <p:cNvPr id="48136" name="Rectangle 8" descr="Пергамент"/>
          <p:cNvSpPr>
            <a:spLocks noChangeArrowheads="1"/>
          </p:cNvSpPr>
          <p:nvPr/>
        </p:nvSpPr>
        <p:spPr bwMode="auto">
          <a:xfrm>
            <a:off x="1150938" y="1989138"/>
            <a:ext cx="7993062" cy="48688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1995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год 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–  </a:t>
            </a:r>
            <a:r>
              <a:rPr lang="en-US" sz="2000" b="1" i="1" dirty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место в районном конкурсе организаторов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    детских объединений;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-   </a:t>
            </a:r>
            <a:r>
              <a:rPr lang="en-US" sz="2000" b="1" i="1" dirty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место в областном конкурсе 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   «Лидер года – 95»;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-   присвоение </a:t>
            </a:r>
            <a:r>
              <a:rPr lang="en-US" sz="2000" b="1" i="1" dirty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квалификационной категории.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2000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год -  </a:t>
            </a:r>
            <a:r>
              <a:rPr lang="en-US" sz="2000" b="1" i="1" dirty="0">
                <a:solidFill>
                  <a:schemeClr val="accent3">
                    <a:lumMod val="50000"/>
                  </a:schemeClr>
                </a:solidFill>
              </a:rPr>
              <a:t>II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место в районном конкурсе 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   «Свое сердце отдаю детям»; </a:t>
            </a:r>
          </a:p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                  создание программы духовно – нравственного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                   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воспитания  школьников «Истоки».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2006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 год -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участие в национальном проекте «Образование».   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2008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 год 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-    </a:t>
            </a:r>
            <a:r>
              <a:rPr lang="en-US" sz="2000" b="1" i="1" dirty="0">
                <a:solidFill>
                  <a:schemeClr val="accent3">
                    <a:lumMod val="50000"/>
                  </a:schemeClr>
                </a:solidFill>
              </a:rPr>
              <a:t>III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  место в районном конкурсе «Учитель года»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81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81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13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8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8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8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8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8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8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8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8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8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8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8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8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81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8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8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8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8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8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81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8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8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81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8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8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8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735263" y="765175"/>
            <a:ext cx="6408737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Помилуй, Бог ,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бессмертия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просить!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Мне б только проскользнуть под облаками,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Да, кроме неба, землю полюбить</a:t>
            </a:r>
          </a:p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 к ней спуститься добрыми делами.</a:t>
            </a:r>
          </a:p>
          <a:p>
            <a:pPr>
              <a:spcBef>
                <a:spcPct val="50000"/>
              </a:spcBef>
              <a:defRPr/>
            </a:pPr>
            <a:endParaRPr lang="ru-RU" sz="280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Диплом0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142984"/>
            <a:ext cx="3643338" cy="5383219"/>
          </a:xfrm>
        </p:spPr>
      </p:pic>
      <p:pic>
        <p:nvPicPr>
          <p:cNvPr id="6" name="Содержимое 5" descr="Грамота01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143372" y="1142984"/>
            <a:ext cx="3786214" cy="5357850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рамота01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11826" y="1920875"/>
            <a:ext cx="3129347" cy="4433888"/>
          </a:xfrm>
        </p:spPr>
      </p:pic>
      <p:pic>
        <p:nvPicPr>
          <p:cNvPr id="6" name="Содержимое 5" descr="Грамота0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63562" y="1920875"/>
            <a:ext cx="3007875" cy="4433888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рамота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72562" y="1920875"/>
            <a:ext cx="3007875" cy="4433888"/>
          </a:xfrm>
        </p:spPr>
      </p:pic>
      <p:pic>
        <p:nvPicPr>
          <p:cNvPr id="6" name="Содержимое 5" descr="Грамота00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09438" y="1920875"/>
            <a:ext cx="3116124" cy="4433888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рамота00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11826" y="1920875"/>
            <a:ext cx="3129347" cy="4433888"/>
          </a:xfrm>
        </p:spPr>
      </p:pic>
      <p:pic>
        <p:nvPicPr>
          <p:cNvPr id="6" name="Содержимое 5" descr="Грамота0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65560" y="1920875"/>
            <a:ext cx="3203879" cy="4433888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Диплом00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09745" y="1920875"/>
            <a:ext cx="3133510" cy="4433888"/>
          </a:xfrm>
        </p:spPr>
      </p:pic>
      <p:pic>
        <p:nvPicPr>
          <p:cNvPr id="6" name="Содержимое 5" descr="Диплом0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99810" y="1920875"/>
            <a:ext cx="3135379" cy="443388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ертификат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08810" y="1920875"/>
            <a:ext cx="3135379" cy="4433888"/>
          </a:xfrm>
        </p:spPr>
      </p:pic>
      <p:pic>
        <p:nvPicPr>
          <p:cNvPr id="6" name="Содержимое 5" descr="Сертификат0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99810" y="1920875"/>
            <a:ext cx="3135379" cy="4433888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7724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</a:t>
            </a:r>
            <a:r>
              <a:rPr lang="ru-RU" sz="3600" b="1">
                <a:solidFill>
                  <a:srgbClr val="0033CC"/>
                </a:solidFill>
                <a:latin typeface="Monotype Corsiva" pitchFamily="66" charset="0"/>
              </a:rPr>
              <a:t>Учителями славится Россия - </a:t>
            </a:r>
          </a:p>
          <a:p>
            <a:r>
              <a:rPr lang="ru-RU" sz="3600" b="1">
                <a:solidFill>
                  <a:srgbClr val="0033CC"/>
                </a:solidFill>
                <a:latin typeface="Monotype Corsiva" pitchFamily="66" charset="0"/>
              </a:rPr>
              <a:t>                            ученики приносят славу ей.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763713" y="1628775"/>
            <a:ext cx="6838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Algerian" pitchFamily="82" charset="0"/>
              </a:rPr>
              <a:t>Победы </a:t>
            </a:r>
            <a:r>
              <a:rPr lang="ru-RU" sz="2800" b="1" dirty="0" smtClean="0">
                <a:solidFill>
                  <a:srgbClr val="FF0000"/>
                </a:solidFill>
                <a:latin typeface="Algerian" pitchFamily="82" charset="0"/>
              </a:rPr>
              <a:t> учеников  в  районных    олимпиадах  </a:t>
            </a:r>
            <a:r>
              <a:rPr lang="ru-RU" sz="2800" b="1" dirty="0">
                <a:solidFill>
                  <a:srgbClr val="FF0000"/>
                </a:solidFill>
                <a:latin typeface="Algerian" pitchFamily="82" charset="0"/>
              </a:rPr>
              <a:t>по географии:</a:t>
            </a:r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0" y="3143250"/>
            <a:ext cx="4643438" cy="1584325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6600CC"/>
                </a:solidFill>
              </a:rPr>
              <a:t>200</a:t>
            </a:r>
            <a:r>
              <a:rPr lang="ru-RU" sz="2400" b="1">
                <a:solidFill>
                  <a:srgbClr val="6600CC"/>
                </a:solidFill>
              </a:rPr>
              <a:t>4</a:t>
            </a:r>
            <a:r>
              <a:rPr lang="en-US" sz="2400" b="1">
                <a:solidFill>
                  <a:srgbClr val="6600CC"/>
                </a:solidFill>
              </a:rPr>
              <a:t> </a:t>
            </a:r>
            <a:r>
              <a:rPr lang="ru-RU" sz="2400" b="1">
                <a:solidFill>
                  <a:srgbClr val="6600CC"/>
                </a:solidFill>
              </a:rPr>
              <a:t>год – </a:t>
            </a:r>
          </a:p>
          <a:p>
            <a:pPr algn="ctr"/>
            <a:r>
              <a:rPr lang="en-US" sz="2400" b="1">
                <a:solidFill>
                  <a:srgbClr val="6600CC"/>
                </a:solidFill>
              </a:rPr>
              <a:t>I</a:t>
            </a:r>
            <a:r>
              <a:rPr lang="ru-RU" sz="2400" b="1">
                <a:solidFill>
                  <a:srgbClr val="6600CC"/>
                </a:solidFill>
              </a:rPr>
              <a:t> место   </a:t>
            </a:r>
          </a:p>
          <a:p>
            <a:pPr algn="ctr"/>
            <a:r>
              <a:rPr lang="ru-RU" sz="2400" b="1">
                <a:solidFill>
                  <a:srgbClr val="6600CC"/>
                </a:solidFill>
              </a:rPr>
              <a:t>Шахманов Л.</a:t>
            </a:r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4787900" y="3143250"/>
            <a:ext cx="4356100" cy="1584325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  <a:p>
            <a:pPr algn="ctr"/>
            <a:r>
              <a:rPr lang="ru-RU" sz="2400" b="1">
                <a:solidFill>
                  <a:srgbClr val="6600CC"/>
                </a:solidFill>
              </a:rPr>
              <a:t>2006 год</a:t>
            </a:r>
            <a:r>
              <a:rPr lang="ru-RU" sz="2000" b="1">
                <a:solidFill>
                  <a:srgbClr val="6600CC"/>
                </a:solidFill>
              </a:rPr>
              <a:t> –</a:t>
            </a:r>
            <a:endParaRPr lang="en-US" sz="2000" b="1">
              <a:solidFill>
                <a:srgbClr val="6600CC"/>
              </a:solidFill>
            </a:endParaRPr>
          </a:p>
          <a:p>
            <a:pPr algn="ctr"/>
            <a:r>
              <a:rPr lang="en-US" sz="2000" b="1">
                <a:solidFill>
                  <a:srgbClr val="6600CC"/>
                </a:solidFill>
              </a:rPr>
              <a:t>I </a:t>
            </a:r>
            <a:r>
              <a:rPr lang="ru-RU" sz="2000" b="1">
                <a:solidFill>
                  <a:srgbClr val="6600CC"/>
                </a:solidFill>
              </a:rPr>
              <a:t>и </a:t>
            </a:r>
            <a:r>
              <a:rPr lang="en-US" sz="2000" b="1">
                <a:solidFill>
                  <a:srgbClr val="6600CC"/>
                </a:solidFill>
              </a:rPr>
              <a:t>II </a:t>
            </a:r>
            <a:r>
              <a:rPr lang="ru-RU" sz="2000" b="1">
                <a:solidFill>
                  <a:srgbClr val="6600CC"/>
                </a:solidFill>
              </a:rPr>
              <a:t>место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Процун Н.</a:t>
            </a:r>
          </a:p>
          <a:p>
            <a:pPr algn="ctr"/>
            <a:r>
              <a:rPr lang="ru-RU" sz="2000" b="1">
                <a:solidFill>
                  <a:srgbClr val="6600CC"/>
                </a:solidFill>
              </a:rPr>
              <a:t>Пушкин А.</a:t>
            </a:r>
          </a:p>
          <a:p>
            <a:pPr algn="ctr"/>
            <a:endParaRPr lang="ru-RU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0" y="5072063"/>
            <a:ext cx="4427538" cy="1500187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6600CC"/>
                </a:solidFill>
              </a:rPr>
              <a:t>2005 год –</a:t>
            </a:r>
          </a:p>
          <a:p>
            <a:pPr algn="ctr"/>
            <a:r>
              <a:rPr lang="en-US" sz="2400" b="1">
                <a:solidFill>
                  <a:srgbClr val="6600CC"/>
                </a:solidFill>
              </a:rPr>
              <a:t>II</a:t>
            </a:r>
            <a:r>
              <a:rPr lang="ru-RU" sz="2400" b="1">
                <a:solidFill>
                  <a:srgbClr val="6600CC"/>
                </a:solidFill>
              </a:rPr>
              <a:t> место</a:t>
            </a:r>
          </a:p>
          <a:p>
            <a:pPr algn="ctr"/>
            <a:r>
              <a:rPr lang="ru-RU" sz="2400" b="1">
                <a:solidFill>
                  <a:srgbClr val="6600CC"/>
                </a:solidFill>
              </a:rPr>
              <a:t>Киреев А.</a:t>
            </a:r>
          </a:p>
        </p:txBody>
      </p:sp>
      <p:pic>
        <p:nvPicPr>
          <p:cNvPr id="49170" name="Picture 18" descr="04_zs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08050"/>
            <a:ext cx="15906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17"/>
          <p:cNvSpPr>
            <a:spLocks noChangeArrowheads="1"/>
          </p:cNvSpPr>
          <p:nvPr/>
        </p:nvSpPr>
        <p:spPr bwMode="auto">
          <a:xfrm>
            <a:off x="4786313" y="5000625"/>
            <a:ext cx="4357687" cy="1584325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6600CC"/>
                </a:solidFill>
              </a:rPr>
              <a:t>2012 год –</a:t>
            </a:r>
          </a:p>
          <a:p>
            <a:pPr algn="ctr"/>
            <a:r>
              <a:rPr lang="en-US" sz="2400" b="1">
                <a:solidFill>
                  <a:srgbClr val="6600CC"/>
                </a:solidFill>
              </a:rPr>
              <a:t>III</a:t>
            </a:r>
            <a:r>
              <a:rPr lang="ru-RU" sz="2400" b="1">
                <a:solidFill>
                  <a:srgbClr val="6600CC"/>
                </a:solidFill>
              </a:rPr>
              <a:t> место</a:t>
            </a:r>
          </a:p>
          <a:p>
            <a:pPr algn="ctr"/>
            <a:r>
              <a:rPr lang="ru-RU" sz="2400" b="1">
                <a:solidFill>
                  <a:srgbClr val="6600CC"/>
                </a:solidFill>
              </a:rPr>
              <a:t>Волобуева 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64" grpId="0" animBg="1"/>
      <p:bldP spid="49168" grpId="0" animBg="1"/>
      <p:bldP spid="49169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763713" y="1628775"/>
            <a:ext cx="6838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Algerian" pitchFamily="82" charset="0"/>
              </a:rPr>
              <a:t>Участие  школьников в творческих конкурсах</a:t>
            </a:r>
            <a:endParaRPr lang="ru-RU" sz="28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4500562" y="2857496"/>
            <a:ext cx="4643438" cy="1857389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rgbClr val="6600CC"/>
                </a:solidFill>
              </a:rPr>
              <a:t>20</a:t>
            </a:r>
            <a:r>
              <a:rPr lang="ru-RU" sz="2400" b="1" dirty="0" smtClean="0">
                <a:solidFill>
                  <a:srgbClr val="6600CC"/>
                </a:solidFill>
              </a:rPr>
              <a:t>10год –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всероссийский конкурс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«Святые заступники Руси»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600" u="sng" dirty="0" smtClean="0">
                <a:solidFill>
                  <a:srgbClr val="C00000"/>
                </a:solidFill>
              </a:rPr>
              <a:t>Петрова Н</a:t>
            </a:r>
            <a:r>
              <a:rPr lang="ru-RU" u="sng" dirty="0" smtClean="0">
                <a:solidFill>
                  <a:srgbClr val="C00000"/>
                </a:solidFill>
              </a:rPr>
              <a:t>., 10 </a:t>
            </a:r>
            <a:r>
              <a:rPr lang="ru-RU" u="sng" dirty="0" err="1" smtClean="0">
                <a:solidFill>
                  <a:srgbClr val="C00000"/>
                </a:solidFill>
              </a:rPr>
              <a:t>кл</a:t>
            </a:r>
            <a:r>
              <a:rPr lang="ru-RU" u="sng" dirty="0" smtClean="0">
                <a:solidFill>
                  <a:srgbClr val="C00000"/>
                </a:solidFill>
              </a:rPr>
              <a:t>.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(грамота участника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0" y="4857760"/>
            <a:ext cx="4429124" cy="1798641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2011 год</a:t>
            </a:r>
            <a:r>
              <a:rPr lang="ru-RU" sz="2000" b="1" dirty="0" smtClean="0">
                <a:solidFill>
                  <a:srgbClr val="7030A0"/>
                </a:solidFill>
              </a:rPr>
              <a:t> –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всероссийский конкурс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«Святые заступники Руси»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u="sng" dirty="0" smtClean="0">
                <a:solidFill>
                  <a:srgbClr val="C00000"/>
                </a:solidFill>
              </a:rPr>
              <a:t>Волобуева О., 5 </a:t>
            </a:r>
            <a:r>
              <a:rPr lang="ru-RU" u="sng" dirty="0" err="1" smtClean="0">
                <a:solidFill>
                  <a:srgbClr val="C00000"/>
                </a:solidFill>
              </a:rPr>
              <a:t>кл</a:t>
            </a:r>
            <a:r>
              <a:rPr lang="ru-RU" u="sng" dirty="0" smtClean="0">
                <a:solidFill>
                  <a:srgbClr val="C00000"/>
                </a:solidFill>
              </a:rPr>
              <a:t>.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(грамота участника)</a:t>
            </a:r>
            <a:endParaRPr lang="ru-RU" sz="1600" b="1" dirty="0" smtClean="0">
              <a:solidFill>
                <a:srgbClr val="C00000"/>
              </a:solidFill>
            </a:endParaRPr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4716462" y="4857760"/>
            <a:ext cx="4427538" cy="1857388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6600CC"/>
                </a:solidFill>
              </a:rPr>
              <a:t>2012год –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всероссийский конкурс 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«Красота Божьего мира»</a:t>
            </a:r>
          </a:p>
          <a:p>
            <a:pPr algn="ctr"/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 err="1" smtClean="0">
                <a:solidFill>
                  <a:srgbClr val="C00000"/>
                </a:solidFill>
              </a:rPr>
              <a:t>Режалова</a:t>
            </a:r>
            <a:r>
              <a:rPr lang="ru-RU" sz="1600" u="sng" dirty="0" smtClean="0">
                <a:solidFill>
                  <a:srgbClr val="C00000"/>
                </a:solidFill>
              </a:rPr>
              <a:t> Н., 7 </a:t>
            </a:r>
            <a:r>
              <a:rPr lang="ru-RU" sz="1600" u="sng" dirty="0" err="1" smtClean="0">
                <a:solidFill>
                  <a:srgbClr val="C00000"/>
                </a:solidFill>
              </a:rPr>
              <a:t>кл</a:t>
            </a:r>
            <a:r>
              <a:rPr lang="ru-RU" sz="1600" u="sng" dirty="0" smtClean="0">
                <a:solidFill>
                  <a:srgbClr val="C00000"/>
                </a:solidFill>
              </a:rPr>
              <a:t>.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(победитель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муниципального тура)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9170" name="Picture 18" descr="04_zs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08050"/>
            <a:ext cx="15906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17"/>
          <p:cNvSpPr>
            <a:spLocks noChangeArrowheads="1"/>
          </p:cNvSpPr>
          <p:nvPr/>
        </p:nvSpPr>
        <p:spPr bwMode="auto">
          <a:xfrm>
            <a:off x="0" y="2857496"/>
            <a:ext cx="4357687" cy="1870077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 dirty="0" smtClean="0">
              <a:solidFill>
                <a:srgbClr val="6600CC"/>
              </a:solidFill>
            </a:endParaRPr>
          </a:p>
          <a:p>
            <a:pPr algn="ctr"/>
            <a:endParaRPr lang="ru-RU" sz="2400" b="1" dirty="0" smtClean="0">
              <a:solidFill>
                <a:srgbClr val="6600CC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6600CC"/>
                </a:solidFill>
              </a:rPr>
              <a:t>2009 </a:t>
            </a:r>
            <a:r>
              <a:rPr lang="ru-RU" sz="2400" b="1" dirty="0">
                <a:solidFill>
                  <a:srgbClr val="6600CC"/>
                </a:solidFill>
              </a:rPr>
              <a:t>год </a:t>
            </a:r>
            <a:r>
              <a:rPr lang="ru-RU" sz="2400" b="1" dirty="0" smtClean="0">
                <a:solidFill>
                  <a:srgbClr val="6600CC"/>
                </a:solidFill>
              </a:rPr>
              <a:t>–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муниципальный конкурс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«Светлый праздник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Рождества»</a:t>
            </a:r>
          </a:p>
          <a:p>
            <a:pPr algn="ctr"/>
            <a:r>
              <a:rPr lang="ru-RU" sz="1600" u="sng" dirty="0" err="1" smtClean="0">
                <a:solidFill>
                  <a:srgbClr val="C00000"/>
                </a:solidFill>
              </a:rPr>
              <a:t>Бурачевский</a:t>
            </a:r>
            <a:r>
              <a:rPr lang="ru-RU" sz="1600" u="sng" dirty="0" smtClean="0">
                <a:solidFill>
                  <a:srgbClr val="C00000"/>
                </a:solidFill>
              </a:rPr>
              <a:t> В., 8 </a:t>
            </a:r>
            <a:r>
              <a:rPr lang="ru-RU" sz="1600" u="sng" dirty="0" err="1" smtClean="0">
                <a:solidFill>
                  <a:srgbClr val="C00000"/>
                </a:solidFill>
              </a:rPr>
              <a:t>кл</a:t>
            </a:r>
            <a:r>
              <a:rPr lang="ru-RU" sz="1600" u="sng" dirty="0" smtClean="0">
                <a:solidFill>
                  <a:srgbClr val="C00000"/>
                </a:solidFill>
              </a:rPr>
              <a:t>. </a:t>
            </a:r>
          </a:p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(победитель) </a:t>
            </a:r>
          </a:p>
          <a:p>
            <a:pPr algn="ctr"/>
            <a:endParaRPr lang="ru-RU" sz="2400" b="1" dirty="0">
              <a:solidFill>
                <a:srgbClr val="6600CC"/>
              </a:solidFill>
            </a:endParaRPr>
          </a:p>
          <a:p>
            <a:pPr algn="ctr"/>
            <a:endParaRPr lang="ru-RU" sz="2400" b="1" dirty="0" smtClean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64" grpId="0" animBg="1"/>
      <p:bldP spid="49168" grpId="0" animBg="1"/>
      <p:bldP spid="49169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258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ДОСТИЖЕНИЯ</dc:title>
  <dc:creator>Татьяна Ивашкина</dc:creator>
  <cp:lastModifiedBy>Татьяна Ивашкина</cp:lastModifiedBy>
  <cp:revision>18</cp:revision>
  <dcterms:created xsi:type="dcterms:W3CDTF">2012-12-06T14:00:26Z</dcterms:created>
  <dcterms:modified xsi:type="dcterms:W3CDTF">2013-01-25T19:25:24Z</dcterms:modified>
</cp:coreProperties>
</file>