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8F523-ACFA-428E-9584-85C3AB82372B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82C83-7C6E-4683-BC3F-2970A6A22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54E20D-13EE-4CC7-ABB8-157083E6362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901887-E7F2-48EC-9329-42252E96663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64BCA3-FDF1-4AB5-930F-8602E56A1EE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2F662E6-85C5-4428-861E-D5411345539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60EBBC-FD87-488C-94C3-4864322AD20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C61B-38D0-46F7-9436-58676F40DF93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691D3-714A-44CA-8E94-5F2EE093A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C61B-38D0-46F7-9436-58676F40DF93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691D3-714A-44CA-8E94-5F2EE093A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C61B-38D0-46F7-9436-58676F40DF93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691D3-714A-44CA-8E94-5F2EE093A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C61B-38D0-46F7-9436-58676F40DF93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691D3-714A-44CA-8E94-5F2EE093A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C61B-38D0-46F7-9436-58676F40DF93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691D3-714A-44CA-8E94-5F2EE093A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C61B-38D0-46F7-9436-58676F40DF93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691D3-714A-44CA-8E94-5F2EE093A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C61B-38D0-46F7-9436-58676F40DF93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691D3-714A-44CA-8E94-5F2EE093A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C61B-38D0-46F7-9436-58676F40DF93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691D3-714A-44CA-8E94-5F2EE093A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C61B-38D0-46F7-9436-58676F40DF93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691D3-714A-44CA-8E94-5F2EE093A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C61B-38D0-46F7-9436-58676F40DF93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691D3-714A-44CA-8E94-5F2EE093A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2C61B-38D0-46F7-9436-58676F40DF93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691D3-714A-44CA-8E94-5F2EE093A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2C61B-38D0-46F7-9436-58676F40DF93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691D3-714A-44CA-8E94-5F2EE093A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2.jpeg"/><Relationship Id="rId7" Type="http://schemas.openxmlformats.org/officeDocument/2006/relationships/image" Target="../media/image1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813" y="1500188"/>
            <a:ext cx="721518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7171" name="TextBox 13"/>
          <p:cNvSpPr txBox="1">
            <a:spLocks noChangeArrowheads="1"/>
          </p:cNvSpPr>
          <p:nvPr/>
        </p:nvSpPr>
        <p:spPr bwMode="auto">
          <a:xfrm>
            <a:off x="1143000" y="0"/>
            <a:ext cx="66436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FFC000"/>
                </a:solidFill>
                <a:latin typeface="Calibri" pitchFamily="34" charset="0"/>
              </a:rPr>
              <a:t>    Делу время – потехе час.</a:t>
            </a:r>
          </a:p>
        </p:txBody>
      </p:sp>
      <p:sp>
        <p:nvSpPr>
          <p:cNvPr id="7172" name="TextBox 14"/>
          <p:cNvSpPr txBox="1">
            <a:spLocks noChangeArrowheads="1"/>
          </p:cNvSpPr>
          <p:nvPr/>
        </p:nvSpPr>
        <p:spPr bwMode="auto">
          <a:xfrm>
            <a:off x="1428750" y="0"/>
            <a:ext cx="5857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                                         </a:t>
            </a:r>
          </a:p>
        </p:txBody>
      </p:sp>
      <p:sp>
        <p:nvSpPr>
          <p:cNvPr id="16" name="Сердце 15"/>
          <p:cNvSpPr/>
          <p:nvPr/>
        </p:nvSpPr>
        <p:spPr>
          <a:xfrm>
            <a:off x="0" y="857250"/>
            <a:ext cx="2500313" cy="2500313"/>
          </a:xfrm>
          <a:prstGeom prst="hear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ердце 16"/>
          <p:cNvSpPr/>
          <p:nvPr/>
        </p:nvSpPr>
        <p:spPr>
          <a:xfrm>
            <a:off x="3286125" y="785813"/>
            <a:ext cx="2500313" cy="2500312"/>
          </a:xfrm>
          <a:prstGeom prst="hear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ердце 17"/>
          <p:cNvSpPr/>
          <p:nvPr/>
        </p:nvSpPr>
        <p:spPr>
          <a:xfrm>
            <a:off x="6429375" y="857250"/>
            <a:ext cx="2500313" cy="2500313"/>
          </a:xfrm>
          <a:prstGeom prst="hear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3214688" y="3214688"/>
            <a:ext cx="2500312" cy="2500312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177" name="Picture 2" descr="C:\Users\настя\Desktop\100SSCAM\SL3816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500188"/>
            <a:ext cx="1385888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3" descr="C:\Users\настя\Desktop\100SSCAM\SL3816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1428750"/>
            <a:ext cx="1195388" cy="138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4" descr="C:\Users\настя\Desktop\100SSCAM\SL38192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38" y="1500188"/>
            <a:ext cx="1416050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5" descr="C:\Users\настя\Desktop\100SSCAM\SL3819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63" y="3857625"/>
            <a:ext cx="12128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357188" y="5929313"/>
            <a:ext cx="8501062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normalizeH="1" dirty="0">
                <a:solidFill>
                  <a:srgbClr val="FFC000"/>
                </a:solidFill>
                <a:latin typeface="Book Antiqua" pitchFamily="18" charset="0"/>
              </a:rPr>
              <a:t>Мы   Ранетки!!!!!!!! 1 место в школьном </a:t>
            </a:r>
            <a:r>
              <a:rPr lang="ru-RU" sz="2800" normalizeH="1" dirty="0">
                <a:solidFill>
                  <a:srgbClr val="FFC000"/>
                </a:solidFill>
                <a:latin typeface="+mn-lt"/>
              </a:rPr>
              <a:t>конкурсе</a:t>
            </a:r>
            <a:r>
              <a:rPr lang="ru-RU" sz="2800" normalizeH="1" dirty="0">
                <a:solidFill>
                  <a:srgbClr val="FFC000"/>
                </a:solidFill>
                <a:latin typeface="Book Antiqua" pitchFamily="18" charset="0"/>
              </a:rPr>
              <a:t> музыкальных клипов!</a:t>
            </a:r>
          </a:p>
        </p:txBody>
      </p:sp>
      <p:pic>
        <p:nvPicPr>
          <p:cNvPr id="7182" name="Picture 6" descr="C:\Users\настя\Desktop\Анимашки\5m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3" y="214313"/>
            <a:ext cx="83661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7" descr="C:\Users\настя\Desktop\Анимашки\6r2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43688" y="3500438"/>
            <a:ext cx="200025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4" name="Picture 8" descr="C:\Users\настя\Desktop\Анимашки\35r4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" y="3429000"/>
            <a:ext cx="1785937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357313" y="0"/>
            <a:ext cx="757237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Экскурсия в пожарную часть!</a:t>
            </a:r>
          </a:p>
        </p:txBody>
      </p:sp>
      <p:pic>
        <p:nvPicPr>
          <p:cNvPr id="8195" name="Picture 2" descr="C:\Users\настя\Desktop\100SSCAM\SL3815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642938"/>
            <a:ext cx="4214812" cy="316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" descr="C:\Users\настя\Desktop\100SSCAM\SL3815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38" y="3911600"/>
            <a:ext cx="3929062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16"/>
          <p:cNvSpPr txBox="1">
            <a:spLocks noChangeArrowheads="1"/>
          </p:cNvSpPr>
          <p:nvPr/>
        </p:nvSpPr>
        <p:spPr bwMode="auto">
          <a:xfrm>
            <a:off x="6072188" y="1285875"/>
            <a:ext cx="142875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800">
                <a:solidFill>
                  <a:srgbClr val="FF0000"/>
                </a:solidFill>
                <a:latin typeface="Calibri" pitchFamily="34" charset="0"/>
              </a:rPr>
              <a:t>01</a:t>
            </a:r>
          </a:p>
        </p:txBody>
      </p:sp>
      <p:sp>
        <p:nvSpPr>
          <p:cNvPr id="8198" name="TextBox 18"/>
          <p:cNvSpPr txBox="1">
            <a:spLocks noChangeArrowheads="1"/>
          </p:cNvSpPr>
          <p:nvPr/>
        </p:nvSpPr>
        <p:spPr bwMode="auto">
          <a:xfrm>
            <a:off x="5000625" y="2714625"/>
            <a:ext cx="3857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00"/>
                </a:solidFill>
                <a:latin typeface="Calibri" pitchFamily="34" charset="0"/>
              </a:rPr>
              <a:t>Служба спасения.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28625" y="4357688"/>
            <a:ext cx="4214813" cy="21431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200" name="TextBox 21"/>
          <p:cNvSpPr txBox="1">
            <a:spLocks noChangeArrowheads="1"/>
          </p:cNvSpPr>
          <p:nvPr/>
        </p:nvSpPr>
        <p:spPr bwMode="auto">
          <a:xfrm>
            <a:off x="500063" y="4643438"/>
            <a:ext cx="4000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FF00"/>
                </a:solidFill>
                <a:latin typeface="Calibri" pitchFamily="34" charset="0"/>
              </a:rPr>
              <a:t>Пожарное дело- для крепких парней.</a:t>
            </a:r>
          </a:p>
          <a:p>
            <a:r>
              <a:rPr lang="ru-RU">
                <a:solidFill>
                  <a:srgbClr val="FFFF00"/>
                </a:solidFill>
                <a:latin typeface="Calibri" pitchFamily="34" charset="0"/>
              </a:rPr>
              <a:t>Пожарное дело- спасение людей,</a:t>
            </a:r>
          </a:p>
          <a:p>
            <a:r>
              <a:rPr lang="ru-RU">
                <a:solidFill>
                  <a:srgbClr val="FFFF00"/>
                </a:solidFill>
                <a:latin typeface="Calibri" pitchFamily="34" charset="0"/>
              </a:rPr>
              <a:t>Пожарное дело- отвага и честь,</a:t>
            </a:r>
          </a:p>
          <a:p>
            <a:r>
              <a:rPr lang="ru-RU">
                <a:solidFill>
                  <a:srgbClr val="FFFF00"/>
                </a:solidFill>
                <a:latin typeface="Calibri" pitchFamily="34" charset="0"/>
              </a:rPr>
              <a:t>Пожарное дело- так было, так есть!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813" y="1500188"/>
            <a:ext cx="721518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57188" y="571500"/>
            <a:ext cx="95011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Calibri" pitchFamily="34" charset="0"/>
              </a:rPr>
              <a:t>Активные борцы за здоровый образ жизни.</a:t>
            </a:r>
          </a:p>
        </p:txBody>
      </p:sp>
      <p:pic>
        <p:nvPicPr>
          <p:cNvPr id="9220" name="Picture 2" descr="D:\5 класс\конкурс Мы говорим НЕТ 1 0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428750"/>
            <a:ext cx="4143375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" descr="D:\5 класс\конкурс Мы говорим НЕТ 1 0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38" y="3911600"/>
            <a:ext cx="3929062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кругленный прямоугольник 15"/>
          <p:cNvSpPr/>
          <p:nvPr/>
        </p:nvSpPr>
        <p:spPr>
          <a:xfrm>
            <a:off x="285750" y="4286250"/>
            <a:ext cx="4286250" cy="214312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23" name="TextBox 19"/>
          <p:cNvSpPr txBox="1">
            <a:spLocks noChangeArrowheads="1"/>
          </p:cNvSpPr>
          <p:nvPr/>
        </p:nvSpPr>
        <p:spPr bwMode="auto">
          <a:xfrm>
            <a:off x="714375" y="4714875"/>
            <a:ext cx="37861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C00000"/>
                </a:solidFill>
                <a:latin typeface="Calibri" pitchFamily="34" charset="0"/>
              </a:rPr>
              <a:t>Если хочешь быть здоровым </a:t>
            </a:r>
          </a:p>
          <a:p>
            <a:r>
              <a:rPr lang="ru-RU" sz="2000">
                <a:solidFill>
                  <a:srgbClr val="C00000"/>
                </a:solidFill>
                <a:latin typeface="Calibri" pitchFamily="34" charset="0"/>
              </a:rPr>
              <a:t>Не кури, не пей спиртного.</a:t>
            </a:r>
          </a:p>
          <a:p>
            <a:r>
              <a:rPr lang="ru-RU" sz="2000">
                <a:solidFill>
                  <a:srgbClr val="C00000"/>
                </a:solidFill>
                <a:latin typeface="Calibri" pitchFamily="34" charset="0"/>
              </a:rPr>
              <a:t>Занимайся лучше спортом</a:t>
            </a:r>
          </a:p>
          <a:p>
            <a:r>
              <a:rPr lang="ru-RU" sz="2000">
                <a:solidFill>
                  <a:srgbClr val="C00000"/>
                </a:solidFill>
                <a:latin typeface="Calibri" pitchFamily="34" charset="0"/>
              </a:rPr>
              <a:t>Или езди  на курорты!</a:t>
            </a:r>
          </a:p>
        </p:txBody>
      </p:sp>
      <p:sp>
        <p:nvSpPr>
          <p:cNvPr id="21" name="Пятно 1 20"/>
          <p:cNvSpPr/>
          <p:nvPr/>
        </p:nvSpPr>
        <p:spPr>
          <a:xfrm>
            <a:off x="4357688" y="1000125"/>
            <a:ext cx="4786312" cy="32146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25" name="TextBox 21"/>
          <p:cNvSpPr txBox="1">
            <a:spLocks noChangeArrowheads="1"/>
          </p:cNvSpPr>
          <p:nvPr/>
        </p:nvSpPr>
        <p:spPr bwMode="auto">
          <a:xfrm>
            <a:off x="5500688" y="2071688"/>
            <a:ext cx="24288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66CC"/>
                </a:solidFill>
                <a:latin typeface="Calibri" pitchFamily="34" charset="0"/>
              </a:rPr>
              <a:t>В здоровом теле - здоровый дух!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813" y="1500188"/>
            <a:ext cx="721518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10243" name="TextBox 12"/>
          <p:cNvSpPr txBox="1">
            <a:spLocks noChangeArrowheads="1"/>
          </p:cNvSpPr>
          <p:nvPr/>
        </p:nvSpPr>
        <p:spPr bwMode="auto">
          <a:xfrm>
            <a:off x="642938" y="428625"/>
            <a:ext cx="80724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solidFill>
                  <a:srgbClr val="FFC000"/>
                </a:solidFill>
                <a:latin typeface="Calibri" pitchFamily="34" charset="0"/>
              </a:rPr>
              <a:t>На туристских тропах!!!</a:t>
            </a:r>
          </a:p>
        </p:txBody>
      </p:sp>
      <p:pic>
        <p:nvPicPr>
          <p:cNvPr id="10244" name="Picture 2" descr="C:\Users\настя\Desktop\100SSCAM\SL3804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50"/>
            <a:ext cx="2500313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3" descr="C:\Users\настя\Desktop\100SSCAM\SL3804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6225" y="1428750"/>
            <a:ext cx="251777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4" descr="C:\Users\настя\Desktop\100SSCAM\SL38042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88" y="4608513"/>
            <a:ext cx="3000375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928938" y="1571625"/>
            <a:ext cx="3500437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Родная, родная, родная земля!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Холмы и равнины, луга и поля!!!</a:t>
            </a:r>
          </a:p>
        </p:txBody>
      </p:sp>
      <p:pic>
        <p:nvPicPr>
          <p:cNvPr id="10248" name="Picture 6" descr="C:\Users\настя\Desktop\Анимашки\1o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50" y="4286250"/>
            <a:ext cx="5905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8" descr="C:\Users\настя\Desktop\Анимашки\4f6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38" y="5214938"/>
            <a:ext cx="25717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0" descr="C:\Users\настя\Desktop\Анимашки\37r3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357313"/>
            <a:ext cx="5715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2" descr="C:\Users\настя\Desktop\Анимашки\AG00002_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0675" y="5214938"/>
            <a:ext cx="225107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813" y="1500188"/>
            <a:ext cx="721518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642938" y="285750"/>
            <a:ext cx="82153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solidFill>
                  <a:srgbClr val="66FF33"/>
                </a:solidFill>
                <a:latin typeface="Calibri" pitchFamily="34" charset="0"/>
              </a:rPr>
              <a:t>После школы домой!!!!</a:t>
            </a:r>
          </a:p>
        </p:txBody>
      </p:sp>
      <p:pic>
        <p:nvPicPr>
          <p:cNvPr id="11268" name="Picture 1" descr="C:\Users\настя\Desktop\100SSCAM\SL3819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03650"/>
            <a:ext cx="3786188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2" descr="C:\Users\настя\Desktop\100SSCAM\SL3819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0838" y="1285875"/>
            <a:ext cx="2443162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357188" y="1143000"/>
            <a:ext cx="6000750" cy="25717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71" name="TextBox 7"/>
          <p:cNvSpPr txBox="1">
            <a:spLocks noChangeArrowheads="1"/>
          </p:cNvSpPr>
          <p:nvPr/>
        </p:nvSpPr>
        <p:spPr bwMode="auto">
          <a:xfrm>
            <a:off x="1143000" y="1643063"/>
            <a:ext cx="43576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9900"/>
                </a:solidFill>
                <a:latin typeface="Calibri" pitchFamily="34" charset="0"/>
              </a:rPr>
              <a:t>Мир полон радости и счастья,</a:t>
            </a:r>
          </a:p>
          <a:p>
            <a:r>
              <a:rPr lang="ru-RU" sz="2400">
                <a:solidFill>
                  <a:srgbClr val="009900"/>
                </a:solidFill>
                <a:latin typeface="Calibri" pitchFamily="34" charset="0"/>
              </a:rPr>
              <a:t>Но дом родной милей всего!</a:t>
            </a:r>
          </a:p>
          <a:p>
            <a:r>
              <a:rPr lang="ru-RU" sz="2400">
                <a:solidFill>
                  <a:srgbClr val="009900"/>
                </a:solidFill>
                <a:latin typeface="Calibri" pitchFamily="34" charset="0"/>
              </a:rPr>
              <a:t>И как приятно возвращаться </a:t>
            </a:r>
          </a:p>
          <a:p>
            <a:r>
              <a:rPr lang="ru-RU" sz="2400">
                <a:solidFill>
                  <a:srgbClr val="009900"/>
                </a:solidFill>
                <a:latin typeface="Calibri" pitchFamily="34" charset="0"/>
              </a:rPr>
              <a:t>Под крышу дома своего!!!</a:t>
            </a:r>
          </a:p>
        </p:txBody>
      </p:sp>
      <p:pic>
        <p:nvPicPr>
          <p:cNvPr id="11272" name="Picture 4" descr="C:\Users\настя\Desktop\Анимашки\2c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5" y="4857750"/>
            <a:ext cx="421481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139</Words>
  <Application>Microsoft Office PowerPoint</Application>
  <PresentationFormat>Экран (4:3)</PresentationFormat>
  <Paragraphs>33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Продолжение</dc:title>
  <dc:creator>SolovievaIP</dc:creator>
  <cp:lastModifiedBy>SolovievaIP</cp:lastModifiedBy>
  <cp:revision>4</cp:revision>
  <dcterms:created xsi:type="dcterms:W3CDTF">2013-01-25T07:00:45Z</dcterms:created>
  <dcterms:modified xsi:type="dcterms:W3CDTF">2013-01-25T07:24:19Z</dcterms:modified>
</cp:coreProperties>
</file>