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78508-D24D-4568-BE01-57324F12D2EA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4B748-6BDC-4037-9FDA-EE3D902B7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285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4B748-6BDC-4037-9FDA-EE3D902B719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59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3078-78EE-41D9-8F50-713FB9039FDF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E20E595-40CB-4F9F-BB6D-D71D3FD975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3078-78EE-41D9-8F50-713FB9039FDF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E595-40CB-4F9F-BB6D-D71D3FD975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3078-78EE-41D9-8F50-713FB9039FDF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E595-40CB-4F9F-BB6D-D71D3FD975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3078-78EE-41D9-8F50-713FB9039FDF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E20E595-40CB-4F9F-BB6D-D71D3FD975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3078-78EE-41D9-8F50-713FB9039FDF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E595-40CB-4F9F-BB6D-D71D3FD9750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3078-78EE-41D9-8F50-713FB9039FDF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E595-40CB-4F9F-BB6D-D71D3FD975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3078-78EE-41D9-8F50-713FB9039FDF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E20E595-40CB-4F9F-BB6D-D71D3FD9750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3078-78EE-41D9-8F50-713FB9039FDF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E595-40CB-4F9F-BB6D-D71D3FD975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3078-78EE-41D9-8F50-713FB9039FDF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E595-40CB-4F9F-BB6D-D71D3FD975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3078-78EE-41D9-8F50-713FB9039FDF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E595-40CB-4F9F-BB6D-D71D3FD975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B3078-78EE-41D9-8F50-713FB9039FDF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E595-40CB-4F9F-BB6D-D71D3FD9750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4CB3078-78EE-41D9-8F50-713FB9039FDF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E20E595-40CB-4F9F-BB6D-D71D3FD9750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458200" cy="5976664"/>
          </a:xfrm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/>
            <a:lightRig rig="glow" dir="tl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9600" i="1" spc="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ПРОШЛОЕ ПУТЬ К БУДУЩЕМУ</a:t>
            </a:r>
            <a:endParaRPr lang="ru-RU" sz="9600" i="1" spc="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57585" y="242088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2153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0660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6065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0198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ВОТ </a:t>
            </a:r>
            <a:r>
              <a:rPr lang="ru-RU" smtClean="0"/>
              <a:t>И ВСЁ. </a:t>
            </a:r>
            <a:r>
              <a:rPr lang="ru-RU" dirty="0" smtClean="0"/>
              <a:t>ПРЕЗЕНТАЦИЮ СДЕЛАЛА ГЛУШЕНКО КСЕНИЯ</a:t>
            </a:r>
            <a:endParaRPr lang="ru-RU" dirty="0"/>
          </a:p>
        </p:txBody>
      </p:sp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95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ЖЕ ЭТО ПОНЯТЬ: ПРОШЛОЕ ПУТЬ К БУДУШЕИУ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КОГДА ТЫ ВСПОМИНАЕШЬ О ПРОШЛОМ, ТО СРАЗУ ЗАДУМЫВАЕШЬСЯ О БУДУЩЕМ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783460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282"/>
          <a:stretch/>
        </p:blipFill>
        <p:spPr bwMode="auto">
          <a:xfrm>
            <a:off x="4537290" y="-482"/>
            <a:ext cx="4606709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1307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6223099"/>
            <a:ext cx="9144000" cy="634901"/>
          </a:xfrm>
        </p:spPr>
        <p:txBody>
          <a:bodyPr/>
          <a:lstStyle/>
          <a:p>
            <a:r>
              <a:rPr lang="ru-RU" dirty="0" smtClean="0"/>
              <a:t>ПРОШЛОЕ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6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2704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151091"/>
            <a:ext cx="9252520" cy="706909"/>
          </a:xfrm>
        </p:spPr>
        <p:txBody>
          <a:bodyPr/>
          <a:lstStyle/>
          <a:p>
            <a:r>
              <a:rPr lang="ru-RU" dirty="0" smtClean="0"/>
              <a:t>БУДУЩЕЕ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3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5607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В НАШЕ ВРЕМЯ ВСЁ ОБОСНОВЫВАЕТСЯ: ПРИДУМЫВАЮТ РАЗНЫЕ ВЕЩИ,  КОТОРЫЕ  ДЕЛАЮТ БОЛЬШИЕ ВЗРЫВЫ ИЛИ РЕАКЦИИ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8854456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ПРОШЛОМ ВРЕМЯ ДЛИТСЯ ОЧЕНЬ ДОЛГО, А В БУДУЩЕМ, ПРЕДПОЛАГАЮТ УЧЁНЫЕ, ОНО ПРОЙДЁТ БЫСТРО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3284984"/>
            <a:ext cx="3672408" cy="334516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" b="1"/>
          <a:stretch/>
        </p:blipFill>
        <p:spPr bwMode="auto">
          <a:xfrm>
            <a:off x="5076056" y="3398293"/>
            <a:ext cx="3727301" cy="314736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2346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857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У КАЖДОГО ЧЕЛОВЕКА СВОИ ПРЕДПОЛОЖЕНИЯ: КТО-ТО ХОЧЕТ, ЧТОБЫ ОН БЫЛ БОЛЬШОЙ, КТО-ТО ХОЧЕТ, ЧТОБЫ МИР БЫЛ МАЛЕНЬКИЙ ,МИР МОЖЕТ ИЗМЕНИТЬСЯ ОЧЕНЬ СКОРО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55242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98</TotalTime>
  <Words>96</Words>
  <Application>Microsoft Office PowerPoint</Application>
  <PresentationFormat>Экран (4:3)</PresentationFormat>
  <Paragraphs>11</Paragraphs>
  <Slides>13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ПРОШЛОЕ ПУТЬ К БУДУЩЕМУ</vt:lpstr>
      <vt:lpstr>КАК ЖЕ ЭТО ПОНЯТЬ: ПРОШЛОЕ ПУТЬ К БУДУШЕИУ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</dc:creator>
  <cp:lastModifiedBy>Мой</cp:lastModifiedBy>
  <cp:revision>8</cp:revision>
  <dcterms:created xsi:type="dcterms:W3CDTF">2012-12-13T15:13:09Z</dcterms:created>
  <dcterms:modified xsi:type="dcterms:W3CDTF">2012-12-13T16:51:30Z</dcterms:modified>
</cp:coreProperties>
</file>