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5" r:id="rId13"/>
    <p:sldId id="267" r:id="rId14"/>
    <p:sldId id="276" r:id="rId15"/>
    <p:sldId id="269" r:id="rId16"/>
    <p:sldId id="277" r:id="rId17"/>
    <p:sldId id="271" r:id="rId18"/>
    <p:sldId id="272" r:id="rId19"/>
    <p:sldId id="278" r:id="rId20"/>
    <p:sldId id="279" r:id="rId21"/>
    <p:sldId id="280" r:id="rId22"/>
    <p:sldId id="274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95EAE-5D44-4713-A036-7801A9E12DEC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FB1E9-315D-4241-AD03-0A399E9C3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149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FB1E9-315D-4241-AD03-0A399E9C394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994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46B5306-005D-4A45-B5E6-1460FB706C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FF2627B-C402-4C10-80A4-59C5475B19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842665" y="1636689"/>
            <a:ext cx="5873720" cy="1366362"/>
          </a:xfrm>
        </p:spPr>
        <p:txBody>
          <a:bodyPr/>
          <a:lstStyle/>
          <a:p>
            <a:pPr algn="ctr"/>
            <a:r>
              <a:rPr lang="ru-RU" sz="4400" b="1" dirty="0" smtClean="0"/>
              <a:t>Путешествие по улицам города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1.liveinternet.ru/images/attach/c/5/86/846/86846147_2045074_9992753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96952"/>
            <a:ext cx="4289301" cy="37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08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www.vsluh.ru/system/post_images/original/233/233207/%D0%B7%D0%BD%D0%B0%D0%BA%20%D0%BA%D0%B8%D1%80%D0%BF%D0%B8%D1%87.png?13129677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51" y="55268"/>
            <a:ext cx="2578711" cy="2597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www.roadsigns.ru/sch/default/Files/road_signs/preduprejdaychie_034_bi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9151"/>
            <a:ext cx="2736304" cy="242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i.online.ua/pdd/img/znaks/33_3_23_b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957" y="134819"/>
            <a:ext cx="2587472" cy="258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im7-tub-ru.yandex.net/i?id=149911111-52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13" y="2831621"/>
            <a:ext cx="2430749" cy="214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i.online.ua/pdd/img/znaks/33_4_4_b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551" y="2800258"/>
            <a:ext cx="2209594" cy="220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://uaprom-image.s3.amazonaws.com/151658_w640_h640_119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954" y="2997953"/>
            <a:ext cx="2265475" cy="198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44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/>
              <a:t>Светофор – это дорожный знак?</a:t>
            </a:r>
            <a:endParaRPr lang="ru-RU" sz="1600" dirty="0"/>
          </a:p>
        </p:txBody>
      </p:sp>
      <p:pic>
        <p:nvPicPr>
          <p:cNvPr id="10242" name="Picture 2" descr="http://www.yaplakal.com/uploads/previews/post-2-131776475244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98806"/>
            <a:ext cx="3528392" cy="405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65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9140000">
            <a:off x="208958" y="1094738"/>
            <a:ext cx="5453514" cy="961521"/>
          </a:xfrm>
        </p:spPr>
        <p:txBody>
          <a:bodyPr/>
          <a:lstStyle/>
          <a:p>
            <a:pPr algn="ctr"/>
            <a:r>
              <a:rPr lang="ru-RU" dirty="0" smtClean="0"/>
              <a:t>Какими были первые светофоры?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1000198" y="1672700"/>
            <a:ext cx="6412542" cy="1280488"/>
          </a:xfrm>
        </p:spPr>
        <p:txBody>
          <a:bodyPr>
            <a:normAutofit/>
          </a:bodyPr>
          <a:lstStyle/>
          <a:p>
            <a:r>
              <a:rPr lang="ru-RU" dirty="0" smtClean="0"/>
              <a:t>В те времена, когда появились первые машины, электричества еще только в лабораториях испытывали. А необходимость показать, кому – ехать, кому – стоять, уже возникла…. Особенно там, где дороги для машин пересекали железные дороги.</a:t>
            </a:r>
            <a:endParaRPr lang="ru-RU" dirty="0"/>
          </a:p>
        </p:txBody>
      </p:sp>
      <p:pic>
        <p:nvPicPr>
          <p:cNvPr id="19460" name="Picture 4" descr="http://i004.radikal.ru/0806/46/fbcf43e884dd.pn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4" b="2874"/>
          <a:stretch>
            <a:fillRect/>
          </a:stretch>
        </p:blipFill>
        <p:spPr bwMode="auto">
          <a:xfrm>
            <a:off x="3491880" y="1268760"/>
            <a:ext cx="522958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31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6336" y="188640"/>
            <a:ext cx="968212" cy="288032"/>
          </a:xfrm>
        </p:spPr>
        <p:txBody>
          <a:bodyPr/>
          <a:lstStyle/>
          <a:p>
            <a:pPr algn="ctr"/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11266" name="Picture 2" descr="http://primamedia.ru/files/1272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1544"/>
            <a:ext cx="6342010" cy="475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30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16316" cy="485469"/>
          </a:xfrm>
        </p:spPr>
        <p:txBody>
          <a:bodyPr/>
          <a:lstStyle/>
          <a:p>
            <a:pPr algn="ctr"/>
            <a:r>
              <a:rPr lang="ru-RU" sz="1600" dirty="0" smtClean="0"/>
              <a:t>шлагбаум</a:t>
            </a:r>
            <a:endParaRPr lang="ru-RU" sz="1600" dirty="0"/>
          </a:p>
        </p:txBody>
      </p:sp>
      <p:pic>
        <p:nvPicPr>
          <p:cNvPr id="3" name="Picture 2" descr="http://www.podolsk.ru/plugins/p17_image_gallery/images/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674109"/>
            <a:ext cx="6408712" cy="428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venividi.ru/files/img/2914/104508pe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48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/>
              <a:t>Потом придумали СЕМАФОР</a:t>
            </a:r>
            <a:r>
              <a:rPr lang="ru-RU" sz="1600" smtClean="0"/>
              <a:t>. </a:t>
            </a:r>
            <a:br>
              <a:rPr lang="ru-RU" sz="1600" smtClean="0"/>
            </a:br>
            <a:r>
              <a:rPr lang="ru-RU" sz="1600" smtClean="0"/>
              <a:t>Он </a:t>
            </a:r>
            <a:r>
              <a:rPr lang="ru-RU" sz="1600" dirty="0" smtClean="0"/>
              <a:t>был нужен для того, чтобы ночью было видно, что проезд закрыт.</a:t>
            </a:r>
            <a:endParaRPr lang="ru-RU" sz="1600" dirty="0"/>
          </a:p>
        </p:txBody>
      </p:sp>
      <p:pic>
        <p:nvPicPr>
          <p:cNvPr id="3" name="Picture 2" descr="http://www.intuit.ru/department/history/ithistory/3/03-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11927"/>
            <a:ext cx="2592287" cy="384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eb.3-service.ru/blogphotos/depolihobori/se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495" y="1130343"/>
            <a:ext cx="4968552" cy="37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18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8-tub-ru.yandex.net/i?id=547967254-1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93188"/>
            <a:ext cx="6159984" cy="46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40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kemdor.ru/files/26.000..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292371"/>
            <a:ext cx="3473687" cy="524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34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9140000">
            <a:off x="124496" y="1077202"/>
            <a:ext cx="4587939" cy="1226142"/>
          </a:xfrm>
        </p:spPr>
        <p:txBody>
          <a:bodyPr/>
          <a:lstStyle/>
          <a:p>
            <a:pPr algn="ctr"/>
            <a:r>
              <a:rPr lang="ru-RU" dirty="0" smtClean="0"/>
              <a:t>Для чего придумали желтый сигнал 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http://auto.pln24.ru/pictures/120102190502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0" r="11580"/>
          <a:stretch>
            <a:fillRect/>
          </a:stretch>
        </p:blipFill>
        <p:spPr bwMode="auto">
          <a:xfrm>
            <a:off x="3563888" y="1430995"/>
            <a:ext cx="5434295" cy="523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20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7a-klass.at.ua/tbkp2/33810e682165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4" r="11094"/>
          <a:stretch>
            <a:fillRect/>
          </a:stretch>
        </p:blipFill>
        <p:spPr bwMode="auto">
          <a:xfrm>
            <a:off x="3059832" y="260648"/>
            <a:ext cx="5854643" cy="564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проехать? Как перейти?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569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9140000">
            <a:off x="155001" y="1151186"/>
            <a:ext cx="3713948" cy="22275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294750" y="1316023"/>
            <a:ext cx="4405699" cy="1193108"/>
          </a:xfrm>
        </p:spPr>
        <p:txBody>
          <a:bodyPr/>
          <a:lstStyle/>
          <a:p>
            <a:r>
              <a:rPr lang="ru-RU" dirty="0" smtClean="0"/>
              <a:t>Только когда скорости у машин стали большими, люди придумали желтый сигнал, чтобы машины успевали затормозить.</a:t>
            </a:r>
            <a:endParaRPr lang="ru-RU" dirty="0"/>
          </a:p>
        </p:txBody>
      </p:sp>
      <p:pic>
        <p:nvPicPr>
          <p:cNvPr id="20482" name="Picture 2" descr="http://www.bankreceptov.ru/pic/skazki-0035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1" r="6511"/>
          <a:stretch>
            <a:fillRect/>
          </a:stretch>
        </p:blipFill>
        <p:spPr bwMode="auto">
          <a:xfrm>
            <a:off x="3382721" y="1052736"/>
            <a:ext cx="5677831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62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/>
              <a:t>А у пешеходов есть этот сигнал светофора?</a:t>
            </a:r>
            <a:br>
              <a:rPr lang="ru-RU" sz="1600" dirty="0" smtClean="0"/>
            </a:br>
            <a:r>
              <a:rPr lang="ru-RU" sz="1600" dirty="0" smtClean="0"/>
              <a:t>Почему?</a:t>
            </a:r>
            <a:endParaRPr lang="ru-RU" sz="1600" dirty="0"/>
          </a:p>
        </p:txBody>
      </p:sp>
      <p:pic>
        <p:nvPicPr>
          <p:cNvPr id="24578" name="Picture 2" descr="http://ext.err.ee/images/a0a7184e-3390-4feb-8f26-bd12d1487931/5856_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34050"/>
            <a:ext cx="6477000" cy="36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515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/>
              <a:t>Кто следит за исполнением правил?</a:t>
            </a:r>
            <a:endParaRPr lang="ru-RU" sz="1600" dirty="0"/>
          </a:p>
        </p:txBody>
      </p:sp>
      <p:pic>
        <p:nvPicPr>
          <p:cNvPr id="18434" name="Picture 2" descr="http://inotv.rt.com/s/content/r/4/28855_1_police.n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364" y="980728"/>
            <a:ext cx="652872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91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upload.rb.ru/upload/users/picture/488784/zebra_2010-11-19_17.49.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4815"/>
            <a:ext cx="6912768" cy="501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73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dazzle.ru/in/images/books/kidz0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6632"/>
            <a:ext cx="3492833" cy="4817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22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3060" y="116632"/>
            <a:ext cx="7520940" cy="548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://www.gy.orb.ru/assets/images/novosti_avatar/P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458" y="260648"/>
            <a:ext cx="373594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83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/>
              <a:t>Какие правила движения появились самыми первыми?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img-fotki.yandex.ru/get/5500/82881001.396/0_7ba1f_e8b6291b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4118202" cy="307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73kprf.ru/uploads/posts/2011-07/1309954899_muzhik_i_losha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04612"/>
            <a:ext cx="4388330" cy="293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514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andrzejewski.com.pl/AND_de/POWOZY/29-CoupeW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4392488" cy="2415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7544" y="1097280"/>
            <a:ext cx="3555816" cy="36278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/>
              <a:t>«Кто медленнее едет, тот и дорогу уступает»</a:t>
            </a:r>
            <a:endParaRPr lang="ru-RU" sz="1600" dirty="0"/>
          </a:p>
        </p:txBody>
      </p:sp>
      <p:pic>
        <p:nvPicPr>
          <p:cNvPr id="4098" name="Picture 2" descr="http://cs10897.userapi.com/u98203991/-5/x_8267ea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885" y="1255559"/>
            <a:ext cx="4032448" cy="329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37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/>
              <a:t>Как люди добирались до нужных городов?</a:t>
            </a:r>
            <a:endParaRPr lang="ru-RU" sz="1600" dirty="0"/>
          </a:p>
        </p:txBody>
      </p:sp>
      <p:pic>
        <p:nvPicPr>
          <p:cNvPr id="5122" name="Picture 2" descr="http://img-fotki.yandex.ru/get/3300/varjag-2007.12/0_21d79_64baf2b5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65344"/>
            <a:ext cx="4608512" cy="415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24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.dooyoo.co.uk/GB_EN/orig/0/5/9/4/0/5940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991" y="285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54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021.radikal.ru/1104/99/670b0247c59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965" y="692696"/>
            <a:ext cx="609600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7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zundercom.narod.ru/images/4-1/ukazateli_na_territorii_otel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5904656" cy="44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82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99</TotalTime>
  <Words>132</Words>
  <Application>Microsoft Office PowerPoint</Application>
  <PresentationFormat>Экран (4:3)</PresentationFormat>
  <Paragraphs>16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Углы</vt:lpstr>
      <vt:lpstr>Путешествие по улицам города</vt:lpstr>
      <vt:lpstr>Как проехать? Как перейти?</vt:lpstr>
      <vt:lpstr>Презентация PowerPoint</vt:lpstr>
      <vt:lpstr>Какие правила движения появились самыми первыми?</vt:lpstr>
      <vt:lpstr>«Кто медленнее едет, тот и дорогу уступает»</vt:lpstr>
      <vt:lpstr>Как люди добирались до нужных городов?</vt:lpstr>
      <vt:lpstr>Презентация PowerPoint</vt:lpstr>
      <vt:lpstr>Презентация PowerPoint</vt:lpstr>
      <vt:lpstr>Презентация PowerPoint</vt:lpstr>
      <vt:lpstr>Презентация PowerPoint</vt:lpstr>
      <vt:lpstr>Светофор – это дорожный знак?</vt:lpstr>
      <vt:lpstr>Какими были первые светофоры?</vt:lpstr>
      <vt:lpstr> </vt:lpstr>
      <vt:lpstr>шлагбаум</vt:lpstr>
      <vt:lpstr>Презентация PowerPoint</vt:lpstr>
      <vt:lpstr>Потом придумали СЕМАФОР.  Он был нужен для того, чтобы ночью было видно, что проезд закрыт.</vt:lpstr>
      <vt:lpstr>Презентация PowerPoint</vt:lpstr>
      <vt:lpstr>Презентация PowerPoint</vt:lpstr>
      <vt:lpstr>Для чего придумали желтый сигнал ?</vt:lpstr>
      <vt:lpstr>Презентация PowerPoint</vt:lpstr>
      <vt:lpstr>А у пешеходов есть этот сигнал светофора? Почему?</vt:lpstr>
      <vt:lpstr>Кто следит за исполнением правил?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улицам города</dc:title>
  <dc:creator>Натуся</dc:creator>
  <cp:lastModifiedBy>Натуся</cp:lastModifiedBy>
  <cp:revision>11</cp:revision>
  <dcterms:created xsi:type="dcterms:W3CDTF">2012-10-27T17:33:01Z</dcterms:created>
  <dcterms:modified xsi:type="dcterms:W3CDTF">2012-10-27T20:22:54Z</dcterms:modified>
</cp:coreProperties>
</file>